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67" r:id="rId3"/>
  </p:sldMasterIdLst>
  <p:sldIdLst>
    <p:sldId id="382" r:id="rId4"/>
    <p:sldId id="502" r:id="rId5"/>
    <p:sldId id="503" r:id="rId6"/>
    <p:sldId id="504" r:id="rId7"/>
    <p:sldId id="505" r:id="rId8"/>
    <p:sldId id="506" r:id="rId9"/>
    <p:sldId id="507" r:id="rId10"/>
    <p:sldId id="508" r:id="rId11"/>
    <p:sldId id="509" r:id="rId12"/>
    <p:sldId id="510" r:id="rId13"/>
    <p:sldId id="511" r:id="rId14"/>
    <p:sldId id="512" r:id="rId15"/>
    <p:sldId id="513" r:id="rId16"/>
    <p:sldId id="514" r:id="rId17"/>
    <p:sldId id="515" r:id="rId18"/>
    <p:sldId id="516" r:id="rId19"/>
    <p:sldId id="518" r:id="rId20"/>
    <p:sldId id="517" r:id="rId21"/>
    <p:sldId id="462" r:id="rId22"/>
    <p:sldId id="461" r:id="rId23"/>
    <p:sldId id="490" r:id="rId24"/>
    <p:sldId id="467" r:id="rId25"/>
    <p:sldId id="520" r:id="rId26"/>
    <p:sldId id="521" r:id="rId27"/>
    <p:sldId id="519" r:id="rId28"/>
    <p:sldId id="466" r:id="rId29"/>
    <p:sldId id="468" r:id="rId30"/>
    <p:sldId id="489" r:id="rId31"/>
    <p:sldId id="469" r:id="rId32"/>
    <p:sldId id="470" r:id="rId33"/>
    <p:sldId id="471" r:id="rId34"/>
    <p:sldId id="472" r:id="rId35"/>
    <p:sldId id="473" r:id="rId36"/>
    <p:sldId id="474" r:id="rId37"/>
    <p:sldId id="475" r:id="rId38"/>
    <p:sldId id="477" r:id="rId39"/>
    <p:sldId id="476" r:id="rId40"/>
    <p:sldId id="478" r:id="rId4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7" d="100"/>
          <a:sy n="87" d="100"/>
        </p:scale>
        <p:origin x="480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presProps" Target="pres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viewProps" Target="viewProp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20" Type="http://schemas.openxmlformats.org/officeDocument/2006/relationships/slide" Target="slides/slide17.xml"/><Relationship Id="rId41" Type="http://schemas.openxmlformats.org/officeDocument/2006/relationships/slide" Target="slides/slide3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21F8C-8D68-4B31-8183-247A8A23D393}" type="datetimeFigureOut">
              <a:rPr lang="ko-KR" altLang="en-US" smtClean="0"/>
              <a:t>2023-04-23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F6038-6A9F-448C-AE1E-FED97451AB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5150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21F8C-8D68-4B31-8183-247A8A23D393}" type="datetimeFigureOut">
              <a:rPr lang="ko-KR" altLang="en-US" smtClean="0"/>
              <a:t>2023-04-23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F6038-6A9F-448C-AE1E-FED97451AB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23082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21F8C-8D68-4B31-8183-247A8A23D393}" type="datetimeFigureOut">
              <a:rPr lang="ko-KR" altLang="en-US" smtClean="0"/>
              <a:t>2023-04-23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F6038-6A9F-448C-AE1E-FED97451AB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35859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그림 50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7" name="그룹 246"/>
          <p:cNvGrpSpPr/>
          <p:nvPr userDrawn="1"/>
        </p:nvGrpSpPr>
        <p:grpSpPr>
          <a:xfrm>
            <a:off x="482153" y="2536648"/>
            <a:ext cx="772848" cy="577158"/>
            <a:chOff x="-536575" y="1812925"/>
            <a:chExt cx="2228850" cy="2219325"/>
          </a:xfrm>
          <a:solidFill>
            <a:srgbClr val="0E3954"/>
          </a:solidFill>
        </p:grpSpPr>
        <p:sp>
          <p:nvSpPr>
            <p:cNvPr id="248" name="Freeform 581"/>
            <p:cNvSpPr>
              <a:spLocks noEditPoints="1"/>
            </p:cNvSpPr>
            <p:nvPr userDrawn="1"/>
          </p:nvSpPr>
          <p:spPr bwMode="auto">
            <a:xfrm>
              <a:off x="-536575" y="1812925"/>
              <a:ext cx="2228850" cy="2219325"/>
            </a:xfrm>
            <a:custGeom>
              <a:avLst/>
              <a:gdLst/>
              <a:ahLst/>
              <a:cxnLst>
                <a:cxn ang="0">
                  <a:pos x="336" y="102"/>
                </a:cxn>
                <a:cxn ang="0">
                  <a:pos x="240" y="378"/>
                </a:cxn>
                <a:cxn ang="0">
                  <a:pos x="12" y="560"/>
                </a:cxn>
                <a:cxn ang="0">
                  <a:pos x="150" y="818"/>
                </a:cxn>
                <a:cxn ang="0">
                  <a:pos x="126" y="1108"/>
                </a:cxn>
                <a:cxn ang="0">
                  <a:pos x="408" y="1184"/>
                </a:cxn>
                <a:cxn ang="0">
                  <a:pos x="606" y="1398"/>
                </a:cxn>
                <a:cxn ang="0">
                  <a:pos x="854" y="1246"/>
                </a:cxn>
                <a:cxn ang="0">
                  <a:pos x="1144" y="1246"/>
                </a:cxn>
                <a:cxn ang="0">
                  <a:pos x="1202" y="962"/>
                </a:cxn>
                <a:cxn ang="0">
                  <a:pos x="1404" y="750"/>
                </a:cxn>
                <a:cxn ang="0">
                  <a:pos x="1232" y="514"/>
                </a:cxn>
                <a:cxn ang="0">
                  <a:pos x="1214" y="222"/>
                </a:cxn>
                <a:cxn ang="0">
                  <a:pos x="926" y="184"/>
                </a:cxn>
                <a:cxn ang="0">
                  <a:pos x="702" y="0"/>
                </a:cxn>
                <a:cxn ang="0">
                  <a:pos x="512" y="26"/>
                </a:cxn>
                <a:cxn ang="0">
                  <a:pos x="198" y="670"/>
                </a:cxn>
                <a:cxn ang="0">
                  <a:pos x="206" y="596"/>
                </a:cxn>
                <a:cxn ang="0">
                  <a:pos x="228" y="524"/>
                </a:cxn>
                <a:cxn ang="0">
                  <a:pos x="282" y="414"/>
                </a:cxn>
                <a:cxn ang="0">
                  <a:pos x="380" y="308"/>
                </a:cxn>
                <a:cxn ang="0">
                  <a:pos x="506" y="232"/>
                </a:cxn>
                <a:cxn ang="0">
                  <a:pos x="576" y="208"/>
                </a:cxn>
                <a:cxn ang="0">
                  <a:pos x="650" y="196"/>
                </a:cxn>
                <a:cxn ang="0">
                  <a:pos x="702" y="192"/>
                </a:cxn>
                <a:cxn ang="0">
                  <a:pos x="778" y="198"/>
                </a:cxn>
                <a:cxn ang="0">
                  <a:pos x="852" y="216"/>
                </a:cxn>
                <a:cxn ang="0">
                  <a:pos x="942" y="254"/>
                </a:cxn>
                <a:cxn ang="0">
                  <a:pos x="1058" y="340"/>
                </a:cxn>
                <a:cxn ang="0">
                  <a:pos x="1144" y="456"/>
                </a:cxn>
                <a:cxn ang="0">
                  <a:pos x="1182" y="546"/>
                </a:cxn>
                <a:cxn ang="0">
                  <a:pos x="1200" y="620"/>
                </a:cxn>
                <a:cxn ang="0">
                  <a:pos x="1206" y="696"/>
                </a:cxn>
                <a:cxn ang="0">
                  <a:pos x="1202" y="748"/>
                </a:cxn>
                <a:cxn ang="0">
                  <a:pos x="1190" y="822"/>
                </a:cxn>
                <a:cxn ang="0">
                  <a:pos x="1166" y="892"/>
                </a:cxn>
                <a:cxn ang="0">
                  <a:pos x="1090" y="1018"/>
                </a:cxn>
                <a:cxn ang="0">
                  <a:pos x="984" y="1114"/>
                </a:cxn>
                <a:cxn ang="0">
                  <a:pos x="876" y="1170"/>
                </a:cxn>
                <a:cxn ang="0">
                  <a:pos x="804" y="1190"/>
                </a:cxn>
                <a:cxn ang="0">
                  <a:pos x="728" y="1200"/>
                </a:cxn>
                <a:cxn ang="0">
                  <a:pos x="676" y="1200"/>
                </a:cxn>
                <a:cxn ang="0">
                  <a:pos x="600" y="1190"/>
                </a:cxn>
                <a:cxn ang="0">
                  <a:pos x="528" y="1170"/>
                </a:cxn>
                <a:cxn ang="0">
                  <a:pos x="420" y="1114"/>
                </a:cxn>
                <a:cxn ang="0">
                  <a:pos x="312" y="1018"/>
                </a:cxn>
                <a:cxn ang="0">
                  <a:pos x="236" y="892"/>
                </a:cxn>
                <a:cxn ang="0">
                  <a:pos x="212" y="822"/>
                </a:cxn>
                <a:cxn ang="0">
                  <a:pos x="200" y="748"/>
                </a:cxn>
                <a:cxn ang="0">
                  <a:pos x="196" y="696"/>
                </a:cxn>
              </a:cxnLst>
              <a:rect l="0" t="0" r="r" b="b"/>
              <a:pathLst>
                <a:path w="1404" h="1398">
                  <a:moveTo>
                    <a:pt x="512" y="26"/>
                  </a:moveTo>
                  <a:lnTo>
                    <a:pt x="476" y="184"/>
                  </a:lnTo>
                  <a:lnTo>
                    <a:pt x="336" y="102"/>
                  </a:lnTo>
                  <a:lnTo>
                    <a:pt x="344" y="264"/>
                  </a:lnTo>
                  <a:lnTo>
                    <a:pt x="188" y="222"/>
                  </a:lnTo>
                  <a:lnTo>
                    <a:pt x="240" y="378"/>
                  </a:lnTo>
                  <a:lnTo>
                    <a:pt x="78" y="378"/>
                  </a:lnTo>
                  <a:lnTo>
                    <a:pt x="168" y="514"/>
                  </a:lnTo>
                  <a:lnTo>
                    <a:pt x="12" y="560"/>
                  </a:lnTo>
                  <a:lnTo>
                    <a:pt x="138" y="664"/>
                  </a:lnTo>
                  <a:lnTo>
                    <a:pt x="0" y="750"/>
                  </a:lnTo>
                  <a:lnTo>
                    <a:pt x="150" y="818"/>
                  </a:lnTo>
                  <a:lnTo>
                    <a:pt x="38" y="938"/>
                  </a:lnTo>
                  <a:lnTo>
                    <a:pt x="202" y="962"/>
                  </a:lnTo>
                  <a:lnTo>
                    <a:pt x="126" y="1108"/>
                  </a:lnTo>
                  <a:lnTo>
                    <a:pt x="288" y="1086"/>
                  </a:lnTo>
                  <a:lnTo>
                    <a:pt x="258" y="1246"/>
                  </a:lnTo>
                  <a:lnTo>
                    <a:pt x="408" y="1184"/>
                  </a:lnTo>
                  <a:lnTo>
                    <a:pt x="420" y="1346"/>
                  </a:lnTo>
                  <a:lnTo>
                    <a:pt x="548" y="1246"/>
                  </a:lnTo>
                  <a:lnTo>
                    <a:pt x="606" y="1398"/>
                  </a:lnTo>
                  <a:lnTo>
                    <a:pt x="702" y="1266"/>
                  </a:lnTo>
                  <a:lnTo>
                    <a:pt x="798" y="1398"/>
                  </a:lnTo>
                  <a:lnTo>
                    <a:pt x="854" y="1246"/>
                  </a:lnTo>
                  <a:lnTo>
                    <a:pt x="982" y="1346"/>
                  </a:lnTo>
                  <a:lnTo>
                    <a:pt x="994" y="1184"/>
                  </a:lnTo>
                  <a:lnTo>
                    <a:pt x="1144" y="1246"/>
                  </a:lnTo>
                  <a:lnTo>
                    <a:pt x="1114" y="1086"/>
                  </a:lnTo>
                  <a:lnTo>
                    <a:pt x="1276" y="1108"/>
                  </a:lnTo>
                  <a:lnTo>
                    <a:pt x="1202" y="962"/>
                  </a:lnTo>
                  <a:lnTo>
                    <a:pt x="1364" y="938"/>
                  </a:lnTo>
                  <a:lnTo>
                    <a:pt x="1252" y="818"/>
                  </a:lnTo>
                  <a:lnTo>
                    <a:pt x="1404" y="750"/>
                  </a:lnTo>
                  <a:lnTo>
                    <a:pt x="1264" y="664"/>
                  </a:lnTo>
                  <a:lnTo>
                    <a:pt x="1390" y="560"/>
                  </a:lnTo>
                  <a:lnTo>
                    <a:pt x="1232" y="514"/>
                  </a:lnTo>
                  <a:lnTo>
                    <a:pt x="1324" y="378"/>
                  </a:lnTo>
                  <a:lnTo>
                    <a:pt x="1162" y="378"/>
                  </a:lnTo>
                  <a:lnTo>
                    <a:pt x="1214" y="222"/>
                  </a:lnTo>
                  <a:lnTo>
                    <a:pt x="1056" y="264"/>
                  </a:lnTo>
                  <a:lnTo>
                    <a:pt x="1068" y="102"/>
                  </a:lnTo>
                  <a:lnTo>
                    <a:pt x="926" y="184"/>
                  </a:lnTo>
                  <a:lnTo>
                    <a:pt x="890" y="26"/>
                  </a:lnTo>
                  <a:lnTo>
                    <a:pt x="778" y="144"/>
                  </a:lnTo>
                  <a:lnTo>
                    <a:pt x="702" y="0"/>
                  </a:lnTo>
                  <a:lnTo>
                    <a:pt x="626" y="144"/>
                  </a:lnTo>
                  <a:lnTo>
                    <a:pt x="512" y="26"/>
                  </a:lnTo>
                  <a:lnTo>
                    <a:pt x="512" y="26"/>
                  </a:lnTo>
                  <a:close/>
                  <a:moveTo>
                    <a:pt x="196" y="696"/>
                  </a:moveTo>
                  <a:lnTo>
                    <a:pt x="196" y="696"/>
                  </a:lnTo>
                  <a:lnTo>
                    <a:pt x="198" y="670"/>
                  </a:lnTo>
                  <a:lnTo>
                    <a:pt x="200" y="646"/>
                  </a:lnTo>
                  <a:lnTo>
                    <a:pt x="202" y="620"/>
                  </a:lnTo>
                  <a:lnTo>
                    <a:pt x="206" y="596"/>
                  </a:lnTo>
                  <a:lnTo>
                    <a:pt x="212" y="570"/>
                  </a:lnTo>
                  <a:lnTo>
                    <a:pt x="220" y="546"/>
                  </a:lnTo>
                  <a:lnTo>
                    <a:pt x="228" y="524"/>
                  </a:lnTo>
                  <a:lnTo>
                    <a:pt x="236" y="500"/>
                  </a:lnTo>
                  <a:lnTo>
                    <a:pt x="258" y="456"/>
                  </a:lnTo>
                  <a:lnTo>
                    <a:pt x="282" y="414"/>
                  </a:lnTo>
                  <a:lnTo>
                    <a:pt x="312" y="376"/>
                  </a:lnTo>
                  <a:lnTo>
                    <a:pt x="344" y="340"/>
                  </a:lnTo>
                  <a:lnTo>
                    <a:pt x="380" y="308"/>
                  </a:lnTo>
                  <a:lnTo>
                    <a:pt x="420" y="278"/>
                  </a:lnTo>
                  <a:lnTo>
                    <a:pt x="462" y="254"/>
                  </a:lnTo>
                  <a:lnTo>
                    <a:pt x="506" y="232"/>
                  </a:lnTo>
                  <a:lnTo>
                    <a:pt x="528" y="224"/>
                  </a:lnTo>
                  <a:lnTo>
                    <a:pt x="552" y="216"/>
                  </a:lnTo>
                  <a:lnTo>
                    <a:pt x="576" y="208"/>
                  </a:lnTo>
                  <a:lnTo>
                    <a:pt x="600" y="202"/>
                  </a:lnTo>
                  <a:lnTo>
                    <a:pt x="624" y="198"/>
                  </a:lnTo>
                  <a:lnTo>
                    <a:pt x="650" y="196"/>
                  </a:lnTo>
                  <a:lnTo>
                    <a:pt x="676" y="194"/>
                  </a:lnTo>
                  <a:lnTo>
                    <a:pt x="702" y="192"/>
                  </a:lnTo>
                  <a:lnTo>
                    <a:pt x="702" y="192"/>
                  </a:lnTo>
                  <a:lnTo>
                    <a:pt x="728" y="194"/>
                  </a:lnTo>
                  <a:lnTo>
                    <a:pt x="754" y="196"/>
                  </a:lnTo>
                  <a:lnTo>
                    <a:pt x="778" y="198"/>
                  </a:lnTo>
                  <a:lnTo>
                    <a:pt x="804" y="202"/>
                  </a:lnTo>
                  <a:lnTo>
                    <a:pt x="828" y="208"/>
                  </a:lnTo>
                  <a:lnTo>
                    <a:pt x="852" y="216"/>
                  </a:lnTo>
                  <a:lnTo>
                    <a:pt x="876" y="224"/>
                  </a:lnTo>
                  <a:lnTo>
                    <a:pt x="898" y="232"/>
                  </a:lnTo>
                  <a:lnTo>
                    <a:pt x="942" y="254"/>
                  </a:lnTo>
                  <a:lnTo>
                    <a:pt x="984" y="278"/>
                  </a:lnTo>
                  <a:lnTo>
                    <a:pt x="1022" y="308"/>
                  </a:lnTo>
                  <a:lnTo>
                    <a:pt x="1058" y="340"/>
                  </a:lnTo>
                  <a:lnTo>
                    <a:pt x="1090" y="376"/>
                  </a:lnTo>
                  <a:lnTo>
                    <a:pt x="1120" y="414"/>
                  </a:lnTo>
                  <a:lnTo>
                    <a:pt x="1144" y="456"/>
                  </a:lnTo>
                  <a:lnTo>
                    <a:pt x="1166" y="500"/>
                  </a:lnTo>
                  <a:lnTo>
                    <a:pt x="1176" y="524"/>
                  </a:lnTo>
                  <a:lnTo>
                    <a:pt x="1182" y="546"/>
                  </a:lnTo>
                  <a:lnTo>
                    <a:pt x="1190" y="570"/>
                  </a:lnTo>
                  <a:lnTo>
                    <a:pt x="1196" y="596"/>
                  </a:lnTo>
                  <a:lnTo>
                    <a:pt x="1200" y="620"/>
                  </a:lnTo>
                  <a:lnTo>
                    <a:pt x="1202" y="646"/>
                  </a:lnTo>
                  <a:lnTo>
                    <a:pt x="1204" y="670"/>
                  </a:lnTo>
                  <a:lnTo>
                    <a:pt x="1206" y="696"/>
                  </a:lnTo>
                  <a:lnTo>
                    <a:pt x="1206" y="696"/>
                  </a:lnTo>
                  <a:lnTo>
                    <a:pt x="1204" y="722"/>
                  </a:lnTo>
                  <a:lnTo>
                    <a:pt x="1202" y="748"/>
                  </a:lnTo>
                  <a:lnTo>
                    <a:pt x="1200" y="774"/>
                  </a:lnTo>
                  <a:lnTo>
                    <a:pt x="1196" y="798"/>
                  </a:lnTo>
                  <a:lnTo>
                    <a:pt x="1190" y="822"/>
                  </a:lnTo>
                  <a:lnTo>
                    <a:pt x="1182" y="846"/>
                  </a:lnTo>
                  <a:lnTo>
                    <a:pt x="1176" y="870"/>
                  </a:lnTo>
                  <a:lnTo>
                    <a:pt x="1166" y="892"/>
                  </a:lnTo>
                  <a:lnTo>
                    <a:pt x="1144" y="936"/>
                  </a:lnTo>
                  <a:lnTo>
                    <a:pt x="1120" y="978"/>
                  </a:lnTo>
                  <a:lnTo>
                    <a:pt x="1090" y="1018"/>
                  </a:lnTo>
                  <a:lnTo>
                    <a:pt x="1058" y="1054"/>
                  </a:lnTo>
                  <a:lnTo>
                    <a:pt x="1022" y="1086"/>
                  </a:lnTo>
                  <a:lnTo>
                    <a:pt x="984" y="1114"/>
                  </a:lnTo>
                  <a:lnTo>
                    <a:pt x="942" y="1140"/>
                  </a:lnTo>
                  <a:lnTo>
                    <a:pt x="898" y="1162"/>
                  </a:lnTo>
                  <a:lnTo>
                    <a:pt x="876" y="1170"/>
                  </a:lnTo>
                  <a:lnTo>
                    <a:pt x="852" y="1178"/>
                  </a:lnTo>
                  <a:lnTo>
                    <a:pt x="828" y="1186"/>
                  </a:lnTo>
                  <a:lnTo>
                    <a:pt x="804" y="1190"/>
                  </a:lnTo>
                  <a:lnTo>
                    <a:pt x="778" y="1196"/>
                  </a:lnTo>
                  <a:lnTo>
                    <a:pt x="754" y="1198"/>
                  </a:lnTo>
                  <a:lnTo>
                    <a:pt x="728" y="1200"/>
                  </a:lnTo>
                  <a:lnTo>
                    <a:pt x="702" y="1202"/>
                  </a:lnTo>
                  <a:lnTo>
                    <a:pt x="702" y="1202"/>
                  </a:lnTo>
                  <a:lnTo>
                    <a:pt x="676" y="1200"/>
                  </a:lnTo>
                  <a:lnTo>
                    <a:pt x="650" y="1198"/>
                  </a:lnTo>
                  <a:lnTo>
                    <a:pt x="624" y="1196"/>
                  </a:lnTo>
                  <a:lnTo>
                    <a:pt x="600" y="1190"/>
                  </a:lnTo>
                  <a:lnTo>
                    <a:pt x="576" y="1186"/>
                  </a:lnTo>
                  <a:lnTo>
                    <a:pt x="552" y="1178"/>
                  </a:lnTo>
                  <a:lnTo>
                    <a:pt x="528" y="1170"/>
                  </a:lnTo>
                  <a:lnTo>
                    <a:pt x="506" y="1162"/>
                  </a:lnTo>
                  <a:lnTo>
                    <a:pt x="462" y="1140"/>
                  </a:lnTo>
                  <a:lnTo>
                    <a:pt x="420" y="1114"/>
                  </a:lnTo>
                  <a:lnTo>
                    <a:pt x="380" y="1086"/>
                  </a:lnTo>
                  <a:lnTo>
                    <a:pt x="344" y="1054"/>
                  </a:lnTo>
                  <a:lnTo>
                    <a:pt x="312" y="1018"/>
                  </a:lnTo>
                  <a:lnTo>
                    <a:pt x="282" y="978"/>
                  </a:lnTo>
                  <a:lnTo>
                    <a:pt x="258" y="936"/>
                  </a:lnTo>
                  <a:lnTo>
                    <a:pt x="236" y="892"/>
                  </a:lnTo>
                  <a:lnTo>
                    <a:pt x="228" y="870"/>
                  </a:lnTo>
                  <a:lnTo>
                    <a:pt x="220" y="846"/>
                  </a:lnTo>
                  <a:lnTo>
                    <a:pt x="212" y="822"/>
                  </a:lnTo>
                  <a:lnTo>
                    <a:pt x="206" y="798"/>
                  </a:lnTo>
                  <a:lnTo>
                    <a:pt x="202" y="774"/>
                  </a:lnTo>
                  <a:lnTo>
                    <a:pt x="200" y="748"/>
                  </a:lnTo>
                  <a:lnTo>
                    <a:pt x="198" y="722"/>
                  </a:lnTo>
                  <a:lnTo>
                    <a:pt x="196" y="696"/>
                  </a:lnTo>
                  <a:lnTo>
                    <a:pt x="196" y="696"/>
                  </a:lnTo>
                  <a:close/>
                </a:path>
              </a:pathLst>
            </a:custGeom>
            <a:solidFill>
              <a:srgbClr val="33333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249" name="그룹 824"/>
            <p:cNvGrpSpPr/>
            <p:nvPr userDrawn="1"/>
          </p:nvGrpSpPr>
          <p:grpSpPr>
            <a:xfrm>
              <a:off x="-193675" y="2117725"/>
              <a:ext cx="1539875" cy="1463675"/>
              <a:chOff x="-193675" y="2117725"/>
              <a:chExt cx="1539875" cy="1463675"/>
            </a:xfrm>
            <a:grpFill/>
          </p:grpSpPr>
          <p:sp>
            <p:nvSpPr>
              <p:cNvPr id="250" name="Freeform 582"/>
              <p:cNvSpPr>
                <a:spLocks noEditPoints="1"/>
              </p:cNvSpPr>
              <p:nvPr userDrawn="1"/>
            </p:nvSpPr>
            <p:spPr bwMode="auto">
              <a:xfrm>
                <a:off x="146050" y="2489200"/>
                <a:ext cx="860425" cy="860425"/>
              </a:xfrm>
              <a:custGeom>
                <a:avLst/>
                <a:gdLst/>
                <a:ahLst/>
                <a:cxnLst>
                  <a:cxn ang="0">
                    <a:pos x="244" y="0"/>
                  </a:cxn>
                  <a:cxn ang="0">
                    <a:pos x="166" y="20"/>
                  </a:cxn>
                  <a:cxn ang="0">
                    <a:pos x="100" y="62"/>
                  </a:cxn>
                  <a:cxn ang="0">
                    <a:pos x="46" y="120"/>
                  </a:cxn>
                  <a:cxn ang="0">
                    <a:pos x="12" y="190"/>
                  </a:cxn>
                  <a:cxn ang="0">
                    <a:pos x="0" y="270"/>
                  </a:cxn>
                  <a:cxn ang="0">
                    <a:pos x="6" y="326"/>
                  </a:cxn>
                  <a:cxn ang="0">
                    <a:pos x="34" y="400"/>
                  </a:cxn>
                  <a:cxn ang="0">
                    <a:pos x="80" y="462"/>
                  </a:cxn>
                  <a:cxn ang="0">
                    <a:pos x="142" y="510"/>
                  </a:cxn>
                  <a:cxn ang="0">
                    <a:pos x="216" y="536"/>
                  </a:cxn>
                  <a:cxn ang="0">
                    <a:pos x="272" y="542"/>
                  </a:cxn>
                  <a:cxn ang="0">
                    <a:pos x="352" y="530"/>
                  </a:cxn>
                  <a:cxn ang="0">
                    <a:pos x="424" y="496"/>
                  </a:cxn>
                  <a:cxn ang="0">
                    <a:pos x="480" y="444"/>
                  </a:cxn>
                  <a:cxn ang="0">
                    <a:pos x="522" y="376"/>
                  </a:cxn>
                  <a:cxn ang="0">
                    <a:pos x="542" y="298"/>
                  </a:cxn>
                  <a:cxn ang="0">
                    <a:pos x="542" y="242"/>
                  </a:cxn>
                  <a:cxn ang="0">
                    <a:pos x="522" y="166"/>
                  </a:cxn>
                  <a:cxn ang="0">
                    <a:pos x="480" y="98"/>
                  </a:cxn>
                  <a:cxn ang="0">
                    <a:pos x="424" y="46"/>
                  </a:cxn>
                  <a:cxn ang="0">
                    <a:pos x="352" y="12"/>
                  </a:cxn>
                  <a:cxn ang="0">
                    <a:pos x="272" y="0"/>
                  </a:cxn>
                  <a:cxn ang="0">
                    <a:pos x="272" y="138"/>
                  </a:cxn>
                  <a:cxn ang="0">
                    <a:pos x="310" y="144"/>
                  </a:cxn>
                  <a:cxn ang="0">
                    <a:pos x="346" y="162"/>
                  </a:cxn>
                  <a:cxn ang="0">
                    <a:pos x="374" y="188"/>
                  </a:cxn>
                  <a:cxn ang="0">
                    <a:pos x="394" y="220"/>
                  </a:cxn>
                  <a:cxn ang="0">
                    <a:pos x="404" y="260"/>
                  </a:cxn>
                  <a:cxn ang="0">
                    <a:pos x="404" y="286"/>
                  </a:cxn>
                  <a:cxn ang="0">
                    <a:pos x="394" y="326"/>
                  </a:cxn>
                  <a:cxn ang="0">
                    <a:pos x="374" y="358"/>
                  </a:cxn>
                  <a:cxn ang="0">
                    <a:pos x="346" y="384"/>
                  </a:cxn>
                  <a:cxn ang="0">
                    <a:pos x="310" y="400"/>
                  </a:cxn>
                  <a:cxn ang="0">
                    <a:pos x="272" y="406"/>
                  </a:cxn>
                  <a:cxn ang="0">
                    <a:pos x="244" y="404"/>
                  </a:cxn>
                  <a:cxn ang="0">
                    <a:pos x="208" y="390"/>
                  </a:cxn>
                  <a:cxn ang="0">
                    <a:pos x="178" y="368"/>
                  </a:cxn>
                  <a:cxn ang="0">
                    <a:pos x="154" y="336"/>
                  </a:cxn>
                  <a:cxn ang="0">
                    <a:pos x="142" y="300"/>
                  </a:cxn>
                  <a:cxn ang="0">
                    <a:pos x="138" y="272"/>
                  </a:cxn>
                  <a:cxn ang="0">
                    <a:pos x="144" y="234"/>
                  </a:cxn>
                  <a:cxn ang="0">
                    <a:pos x="162" y="198"/>
                  </a:cxn>
                  <a:cxn ang="0">
                    <a:pos x="186" y="170"/>
                  </a:cxn>
                  <a:cxn ang="0">
                    <a:pos x="220" y="150"/>
                  </a:cxn>
                  <a:cxn ang="0">
                    <a:pos x="258" y="140"/>
                  </a:cxn>
                </a:cxnLst>
                <a:rect l="0" t="0" r="r" b="b"/>
                <a:pathLst>
                  <a:path w="542" h="542">
                    <a:moveTo>
                      <a:pt x="272" y="0"/>
                    </a:moveTo>
                    <a:lnTo>
                      <a:pt x="272" y="0"/>
                    </a:lnTo>
                    <a:lnTo>
                      <a:pt x="244" y="0"/>
                    </a:lnTo>
                    <a:lnTo>
                      <a:pt x="216" y="6"/>
                    </a:lnTo>
                    <a:lnTo>
                      <a:pt x="190" y="12"/>
                    </a:lnTo>
                    <a:lnTo>
                      <a:pt x="166" y="20"/>
                    </a:lnTo>
                    <a:lnTo>
                      <a:pt x="142" y="32"/>
                    </a:lnTo>
                    <a:lnTo>
                      <a:pt x="120" y="46"/>
                    </a:lnTo>
                    <a:lnTo>
                      <a:pt x="100" y="62"/>
                    </a:lnTo>
                    <a:lnTo>
                      <a:pt x="80" y="80"/>
                    </a:lnTo>
                    <a:lnTo>
                      <a:pt x="62" y="98"/>
                    </a:lnTo>
                    <a:lnTo>
                      <a:pt x="46" y="120"/>
                    </a:lnTo>
                    <a:lnTo>
                      <a:pt x="34" y="142"/>
                    </a:lnTo>
                    <a:lnTo>
                      <a:pt x="22" y="166"/>
                    </a:lnTo>
                    <a:lnTo>
                      <a:pt x="12" y="190"/>
                    </a:lnTo>
                    <a:lnTo>
                      <a:pt x="6" y="216"/>
                    </a:lnTo>
                    <a:lnTo>
                      <a:pt x="2" y="242"/>
                    </a:lnTo>
                    <a:lnTo>
                      <a:pt x="0" y="270"/>
                    </a:lnTo>
                    <a:lnTo>
                      <a:pt x="0" y="270"/>
                    </a:lnTo>
                    <a:lnTo>
                      <a:pt x="2" y="298"/>
                    </a:lnTo>
                    <a:lnTo>
                      <a:pt x="6" y="326"/>
                    </a:lnTo>
                    <a:lnTo>
                      <a:pt x="12" y="352"/>
                    </a:lnTo>
                    <a:lnTo>
                      <a:pt x="22" y="376"/>
                    </a:lnTo>
                    <a:lnTo>
                      <a:pt x="34" y="400"/>
                    </a:lnTo>
                    <a:lnTo>
                      <a:pt x="46" y="422"/>
                    </a:lnTo>
                    <a:lnTo>
                      <a:pt x="62" y="444"/>
                    </a:lnTo>
                    <a:lnTo>
                      <a:pt x="80" y="462"/>
                    </a:lnTo>
                    <a:lnTo>
                      <a:pt x="100" y="480"/>
                    </a:lnTo>
                    <a:lnTo>
                      <a:pt x="120" y="496"/>
                    </a:lnTo>
                    <a:lnTo>
                      <a:pt x="142" y="510"/>
                    </a:lnTo>
                    <a:lnTo>
                      <a:pt x="166" y="520"/>
                    </a:lnTo>
                    <a:lnTo>
                      <a:pt x="190" y="530"/>
                    </a:lnTo>
                    <a:lnTo>
                      <a:pt x="216" y="536"/>
                    </a:lnTo>
                    <a:lnTo>
                      <a:pt x="244" y="540"/>
                    </a:lnTo>
                    <a:lnTo>
                      <a:pt x="272" y="542"/>
                    </a:lnTo>
                    <a:lnTo>
                      <a:pt x="272" y="542"/>
                    </a:lnTo>
                    <a:lnTo>
                      <a:pt x="300" y="540"/>
                    </a:lnTo>
                    <a:lnTo>
                      <a:pt x="326" y="536"/>
                    </a:lnTo>
                    <a:lnTo>
                      <a:pt x="352" y="530"/>
                    </a:lnTo>
                    <a:lnTo>
                      <a:pt x="378" y="520"/>
                    </a:lnTo>
                    <a:lnTo>
                      <a:pt x="400" y="510"/>
                    </a:lnTo>
                    <a:lnTo>
                      <a:pt x="424" y="496"/>
                    </a:lnTo>
                    <a:lnTo>
                      <a:pt x="444" y="480"/>
                    </a:lnTo>
                    <a:lnTo>
                      <a:pt x="464" y="462"/>
                    </a:lnTo>
                    <a:lnTo>
                      <a:pt x="480" y="444"/>
                    </a:lnTo>
                    <a:lnTo>
                      <a:pt x="496" y="422"/>
                    </a:lnTo>
                    <a:lnTo>
                      <a:pt x="510" y="400"/>
                    </a:lnTo>
                    <a:lnTo>
                      <a:pt x="522" y="376"/>
                    </a:lnTo>
                    <a:lnTo>
                      <a:pt x="530" y="352"/>
                    </a:lnTo>
                    <a:lnTo>
                      <a:pt x="538" y="326"/>
                    </a:lnTo>
                    <a:lnTo>
                      <a:pt x="542" y="298"/>
                    </a:lnTo>
                    <a:lnTo>
                      <a:pt x="542" y="270"/>
                    </a:lnTo>
                    <a:lnTo>
                      <a:pt x="542" y="270"/>
                    </a:lnTo>
                    <a:lnTo>
                      <a:pt x="542" y="242"/>
                    </a:lnTo>
                    <a:lnTo>
                      <a:pt x="538" y="216"/>
                    </a:lnTo>
                    <a:lnTo>
                      <a:pt x="530" y="190"/>
                    </a:lnTo>
                    <a:lnTo>
                      <a:pt x="522" y="166"/>
                    </a:lnTo>
                    <a:lnTo>
                      <a:pt x="510" y="142"/>
                    </a:lnTo>
                    <a:lnTo>
                      <a:pt x="496" y="120"/>
                    </a:lnTo>
                    <a:lnTo>
                      <a:pt x="480" y="98"/>
                    </a:lnTo>
                    <a:lnTo>
                      <a:pt x="464" y="80"/>
                    </a:lnTo>
                    <a:lnTo>
                      <a:pt x="444" y="62"/>
                    </a:lnTo>
                    <a:lnTo>
                      <a:pt x="424" y="46"/>
                    </a:lnTo>
                    <a:lnTo>
                      <a:pt x="400" y="32"/>
                    </a:lnTo>
                    <a:lnTo>
                      <a:pt x="378" y="20"/>
                    </a:lnTo>
                    <a:lnTo>
                      <a:pt x="352" y="12"/>
                    </a:lnTo>
                    <a:lnTo>
                      <a:pt x="326" y="6"/>
                    </a:lnTo>
                    <a:lnTo>
                      <a:pt x="300" y="0"/>
                    </a:lnTo>
                    <a:lnTo>
                      <a:pt x="272" y="0"/>
                    </a:lnTo>
                    <a:lnTo>
                      <a:pt x="272" y="0"/>
                    </a:lnTo>
                    <a:close/>
                    <a:moveTo>
                      <a:pt x="272" y="138"/>
                    </a:moveTo>
                    <a:lnTo>
                      <a:pt x="272" y="138"/>
                    </a:lnTo>
                    <a:lnTo>
                      <a:pt x="286" y="140"/>
                    </a:lnTo>
                    <a:lnTo>
                      <a:pt x="298" y="142"/>
                    </a:lnTo>
                    <a:lnTo>
                      <a:pt x="310" y="144"/>
                    </a:lnTo>
                    <a:lnTo>
                      <a:pt x="322" y="150"/>
                    </a:lnTo>
                    <a:lnTo>
                      <a:pt x="334" y="156"/>
                    </a:lnTo>
                    <a:lnTo>
                      <a:pt x="346" y="162"/>
                    </a:lnTo>
                    <a:lnTo>
                      <a:pt x="356" y="170"/>
                    </a:lnTo>
                    <a:lnTo>
                      <a:pt x="366" y="178"/>
                    </a:lnTo>
                    <a:lnTo>
                      <a:pt x="374" y="188"/>
                    </a:lnTo>
                    <a:lnTo>
                      <a:pt x="382" y="198"/>
                    </a:lnTo>
                    <a:lnTo>
                      <a:pt x="388" y="210"/>
                    </a:lnTo>
                    <a:lnTo>
                      <a:pt x="394" y="220"/>
                    </a:lnTo>
                    <a:lnTo>
                      <a:pt x="398" y="234"/>
                    </a:lnTo>
                    <a:lnTo>
                      <a:pt x="402" y="246"/>
                    </a:lnTo>
                    <a:lnTo>
                      <a:pt x="404" y="260"/>
                    </a:lnTo>
                    <a:lnTo>
                      <a:pt x="404" y="272"/>
                    </a:lnTo>
                    <a:lnTo>
                      <a:pt x="404" y="272"/>
                    </a:lnTo>
                    <a:lnTo>
                      <a:pt x="404" y="286"/>
                    </a:lnTo>
                    <a:lnTo>
                      <a:pt x="402" y="300"/>
                    </a:lnTo>
                    <a:lnTo>
                      <a:pt x="398" y="312"/>
                    </a:lnTo>
                    <a:lnTo>
                      <a:pt x="394" y="326"/>
                    </a:lnTo>
                    <a:lnTo>
                      <a:pt x="388" y="336"/>
                    </a:lnTo>
                    <a:lnTo>
                      <a:pt x="382" y="348"/>
                    </a:lnTo>
                    <a:lnTo>
                      <a:pt x="374" y="358"/>
                    </a:lnTo>
                    <a:lnTo>
                      <a:pt x="366" y="368"/>
                    </a:lnTo>
                    <a:lnTo>
                      <a:pt x="356" y="376"/>
                    </a:lnTo>
                    <a:lnTo>
                      <a:pt x="346" y="384"/>
                    </a:lnTo>
                    <a:lnTo>
                      <a:pt x="334" y="390"/>
                    </a:lnTo>
                    <a:lnTo>
                      <a:pt x="322" y="396"/>
                    </a:lnTo>
                    <a:lnTo>
                      <a:pt x="310" y="400"/>
                    </a:lnTo>
                    <a:lnTo>
                      <a:pt x="298" y="404"/>
                    </a:lnTo>
                    <a:lnTo>
                      <a:pt x="286" y="406"/>
                    </a:lnTo>
                    <a:lnTo>
                      <a:pt x="272" y="406"/>
                    </a:lnTo>
                    <a:lnTo>
                      <a:pt x="272" y="406"/>
                    </a:lnTo>
                    <a:lnTo>
                      <a:pt x="258" y="406"/>
                    </a:lnTo>
                    <a:lnTo>
                      <a:pt x="244" y="404"/>
                    </a:lnTo>
                    <a:lnTo>
                      <a:pt x="232" y="400"/>
                    </a:lnTo>
                    <a:lnTo>
                      <a:pt x="220" y="396"/>
                    </a:lnTo>
                    <a:lnTo>
                      <a:pt x="208" y="390"/>
                    </a:lnTo>
                    <a:lnTo>
                      <a:pt x="198" y="384"/>
                    </a:lnTo>
                    <a:lnTo>
                      <a:pt x="186" y="376"/>
                    </a:lnTo>
                    <a:lnTo>
                      <a:pt x="178" y="368"/>
                    </a:lnTo>
                    <a:lnTo>
                      <a:pt x="168" y="358"/>
                    </a:lnTo>
                    <a:lnTo>
                      <a:pt x="162" y="348"/>
                    </a:lnTo>
                    <a:lnTo>
                      <a:pt x="154" y="336"/>
                    </a:lnTo>
                    <a:lnTo>
                      <a:pt x="148" y="326"/>
                    </a:lnTo>
                    <a:lnTo>
                      <a:pt x="144" y="312"/>
                    </a:lnTo>
                    <a:lnTo>
                      <a:pt x="142" y="300"/>
                    </a:lnTo>
                    <a:lnTo>
                      <a:pt x="140" y="286"/>
                    </a:lnTo>
                    <a:lnTo>
                      <a:pt x="138" y="272"/>
                    </a:lnTo>
                    <a:lnTo>
                      <a:pt x="138" y="272"/>
                    </a:lnTo>
                    <a:lnTo>
                      <a:pt x="140" y="260"/>
                    </a:lnTo>
                    <a:lnTo>
                      <a:pt x="142" y="246"/>
                    </a:lnTo>
                    <a:lnTo>
                      <a:pt x="144" y="234"/>
                    </a:lnTo>
                    <a:lnTo>
                      <a:pt x="148" y="220"/>
                    </a:lnTo>
                    <a:lnTo>
                      <a:pt x="154" y="210"/>
                    </a:lnTo>
                    <a:lnTo>
                      <a:pt x="162" y="198"/>
                    </a:lnTo>
                    <a:lnTo>
                      <a:pt x="168" y="188"/>
                    </a:lnTo>
                    <a:lnTo>
                      <a:pt x="178" y="178"/>
                    </a:lnTo>
                    <a:lnTo>
                      <a:pt x="186" y="170"/>
                    </a:lnTo>
                    <a:lnTo>
                      <a:pt x="198" y="162"/>
                    </a:lnTo>
                    <a:lnTo>
                      <a:pt x="208" y="156"/>
                    </a:lnTo>
                    <a:lnTo>
                      <a:pt x="220" y="150"/>
                    </a:lnTo>
                    <a:lnTo>
                      <a:pt x="232" y="144"/>
                    </a:lnTo>
                    <a:lnTo>
                      <a:pt x="244" y="142"/>
                    </a:lnTo>
                    <a:lnTo>
                      <a:pt x="258" y="140"/>
                    </a:lnTo>
                    <a:lnTo>
                      <a:pt x="272" y="138"/>
                    </a:lnTo>
                    <a:lnTo>
                      <a:pt x="272" y="138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51" name="Freeform 583"/>
              <p:cNvSpPr>
                <a:spLocks/>
              </p:cNvSpPr>
              <p:nvPr userDrawn="1"/>
            </p:nvSpPr>
            <p:spPr bwMode="auto">
              <a:xfrm>
                <a:off x="530225" y="2117725"/>
                <a:ext cx="92075" cy="374650"/>
              </a:xfrm>
              <a:custGeom>
                <a:avLst/>
                <a:gdLst/>
                <a:ahLst/>
                <a:cxnLst>
                  <a:cxn ang="0">
                    <a:pos x="58" y="236"/>
                  </a:cxn>
                  <a:cxn ang="0">
                    <a:pos x="42" y="0"/>
                  </a:cxn>
                  <a:cxn ang="0">
                    <a:pos x="42" y="0"/>
                  </a:cxn>
                  <a:cxn ang="0">
                    <a:pos x="30" y="0"/>
                  </a:cxn>
                  <a:cxn ang="0">
                    <a:pos x="30" y="0"/>
                  </a:cxn>
                  <a:cxn ang="0">
                    <a:pos x="16" y="0"/>
                  </a:cxn>
                  <a:cxn ang="0">
                    <a:pos x="0" y="236"/>
                  </a:cxn>
                  <a:cxn ang="0">
                    <a:pos x="0" y="236"/>
                  </a:cxn>
                  <a:cxn ang="0">
                    <a:pos x="30" y="234"/>
                  </a:cxn>
                  <a:cxn ang="0">
                    <a:pos x="30" y="234"/>
                  </a:cxn>
                  <a:cxn ang="0">
                    <a:pos x="58" y="236"/>
                  </a:cxn>
                  <a:cxn ang="0">
                    <a:pos x="58" y="236"/>
                  </a:cxn>
                </a:cxnLst>
                <a:rect l="0" t="0" r="r" b="b"/>
                <a:pathLst>
                  <a:path w="58" h="236">
                    <a:moveTo>
                      <a:pt x="58" y="236"/>
                    </a:moveTo>
                    <a:lnTo>
                      <a:pt x="42" y="0"/>
                    </a:lnTo>
                    <a:lnTo>
                      <a:pt x="42" y="0"/>
                    </a:lnTo>
                    <a:lnTo>
                      <a:pt x="30" y="0"/>
                    </a:lnTo>
                    <a:lnTo>
                      <a:pt x="30" y="0"/>
                    </a:lnTo>
                    <a:lnTo>
                      <a:pt x="16" y="0"/>
                    </a:lnTo>
                    <a:lnTo>
                      <a:pt x="0" y="236"/>
                    </a:lnTo>
                    <a:lnTo>
                      <a:pt x="0" y="236"/>
                    </a:lnTo>
                    <a:lnTo>
                      <a:pt x="30" y="234"/>
                    </a:lnTo>
                    <a:lnTo>
                      <a:pt x="30" y="234"/>
                    </a:lnTo>
                    <a:lnTo>
                      <a:pt x="58" y="236"/>
                    </a:lnTo>
                    <a:lnTo>
                      <a:pt x="58" y="236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52" name="Freeform 584"/>
              <p:cNvSpPr>
                <a:spLocks/>
              </p:cNvSpPr>
              <p:nvPr userDrawn="1"/>
            </p:nvSpPr>
            <p:spPr bwMode="auto">
              <a:xfrm>
                <a:off x="974725" y="2660650"/>
                <a:ext cx="371475" cy="177800"/>
              </a:xfrm>
              <a:custGeom>
                <a:avLst/>
                <a:gdLst/>
                <a:ahLst/>
                <a:cxnLst>
                  <a:cxn ang="0">
                    <a:pos x="228" y="0"/>
                  </a:cxn>
                  <a:cxn ang="0">
                    <a:pos x="0" y="56"/>
                  </a:cxn>
                  <a:cxn ang="0">
                    <a:pos x="0" y="56"/>
                  </a:cxn>
                  <a:cxn ang="0">
                    <a:pos x="8" y="84"/>
                  </a:cxn>
                  <a:cxn ang="0">
                    <a:pos x="16" y="112"/>
                  </a:cxn>
                  <a:cxn ang="0">
                    <a:pos x="234" y="24"/>
                  </a:cxn>
                  <a:cxn ang="0">
                    <a:pos x="234" y="24"/>
                  </a:cxn>
                  <a:cxn ang="0">
                    <a:pos x="230" y="12"/>
                  </a:cxn>
                  <a:cxn ang="0">
                    <a:pos x="228" y="0"/>
                  </a:cxn>
                  <a:cxn ang="0">
                    <a:pos x="228" y="0"/>
                  </a:cxn>
                </a:cxnLst>
                <a:rect l="0" t="0" r="r" b="b"/>
                <a:pathLst>
                  <a:path w="234" h="112">
                    <a:moveTo>
                      <a:pt x="228" y="0"/>
                    </a:moveTo>
                    <a:lnTo>
                      <a:pt x="0" y="56"/>
                    </a:lnTo>
                    <a:lnTo>
                      <a:pt x="0" y="56"/>
                    </a:lnTo>
                    <a:lnTo>
                      <a:pt x="8" y="84"/>
                    </a:lnTo>
                    <a:lnTo>
                      <a:pt x="16" y="112"/>
                    </a:lnTo>
                    <a:lnTo>
                      <a:pt x="234" y="24"/>
                    </a:lnTo>
                    <a:lnTo>
                      <a:pt x="234" y="24"/>
                    </a:lnTo>
                    <a:lnTo>
                      <a:pt x="230" y="12"/>
                    </a:lnTo>
                    <a:lnTo>
                      <a:pt x="228" y="0"/>
                    </a:lnTo>
                    <a:lnTo>
                      <a:pt x="228" y="0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53" name="Freeform 585"/>
              <p:cNvSpPr>
                <a:spLocks/>
              </p:cNvSpPr>
              <p:nvPr userDrawn="1"/>
            </p:nvSpPr>
            <p:spPr bwMode="auto">
              <a:xfrm>
                <a:off x="787400" y="3241675"/>
                <a:ext cx="273050" cy="339725"/>
              </a:xfrm>
              <a:custGeom>
                <a:avLst/>
                <a:gdLst/>
                <a:ahLst/>
                <a:cxnLst>
                  <a:cxn ang="0">
                    <a:pos x="172" y="200"/>
                  </a:cxn>
                  <a:cxn ang="0">
                    <a:pos x="46" y="0"/>
                  </a:cxn>
                  <a:cxn ang="0">
                    <a:pos x="46" y="0"/>
                  </a:cxn>
                  <a:cxn ang="0">
                    <a:pos x="24" y="18"/>
                  </a:cxn>
                  <a:cxn ang="0">
                    <a:pos x="0" y="34"/>
                  </a:cxn>
                  <a:cxn ang="0">
                    <a:pos x="150" y="214"/>
                  </a:cxn>
                  <a:cxn ang="0">
                    <a:pos x="150" y="214"/>
                  </a:cxn>
                  <a:cxn ang="0">
                    <a:pos x="172" y="200"/>
                  </a:cxn>
                  <a:cxn ang="0">
                    <a:pos x="172" y="200"/>
                  </a:cxn>
                </a:cxnLst>
                <a:rect l="0" t="0" r="r" b="b"/>
                <a:pathLst>
                  <a:path w="172" h="214">
                    <a:moveTo>
                      <a:pt x="172" y="200"/>
                    </a:moveTo>
                    <a:lnTo>
                      <a:pt x="46" y="0"/>
                    </a:lnTo>
                    <a:lnTo>
                      <a:pt x="46" y="0"/>
                    </a:lnTo>
                    <a:lnTo>
                      <a:pt x="24" y="18"/>
                    </a:lnTo>
                    <a:lnTo>
                      <a:pt x="0" y="34"/>
                    </a:lnTo>
                    <a:lnTo>
                      <a:pt x="150" y="214"/>
                    </a:lnTo>
                    <a:lnTo>
                      <a:pt x="150" y="214"/>
                    </a:lnTo>
                    <a:lnTo>
                      <a:pt x="172" y="200"/>
                    </a:lnTo>
                    <a:lnTo>
                      <a:pt x="172" y="200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54" name="Freeform 586"/>
              <p:cNvSpPr>
                <a:spLocks/>
              </p:cNvSpPr>
              <p:nvPr userDrawn="1"/>
            </p:nvSpPr>
            <p:spPr bwMode="auto">
              <a:xfrm>
                <a:off x="92075" y="3241675"/>
                <a:ext cx="273050" cy="339725"/>
              </a:xfrm>
              <a:custGeom>
                <a:avLst/>
                <a:gdLst/>
                <a:ahLst/>
                <a:cxnLst>
                  <a:cxn ang="0">
                    <a:pos x="22" y="214"/>
                  </a:cxn>
                  <a:cxn ang="0">
                    <a:pos x="172" y="34"/>
                  </a:cxn>
                  <a:cxn ang="0">
                    <a:pos x="172" y="34"/>
                  </a:cxn>
                  <a:cxn ang="0">
                    <a:pos x="148" y="18"/>
                  </a:cxn>
                  <a:cxn ang="0">
                    <a:pos x="126" y="0"/>
                  </a:cxn>
                  <a:cxn ang="0">
                    <a:pos x="0" y="200"/>
                  </a:cxn>
                  <a:cxn ang="0">
                    <a:pos x="0" y="200"/>
                  </a:cxn>
                  <a:cxn ang="0">
                    <a:pos x="12" y="208"/>
                  </a:cxn>
                  <a:cxn ang="0">
                    <a:pos x="22" y="214"/>
                  </a:cxn>
                  <a:cxn ang="0">
                    <a:pos x="22" y="214"/>
                  </a:cxn>
                </a:cxnLst>
                <a:rect l="0" t="0" r="r" b="b"/>
                <a:pathLst>
                  <a:path w="172" h="214">
                    <a:moveTo>
                      <a:pt x="22" y="214"/>
                    </a:moveTo>
                    <a:lnTo>
                      <a:pt x="172" y="34"/>
                    </a:lnTo>
                    <a:lnTo>
                      <a:pt x="172" y="34"/>
                    </a:lnTo>
                    <a:lnTo>
                      <a:pt x="148" y="18"/>
                    </a:lnTo>
                    <a:lnTo>
                      <a:pt x="126" y="0"/>
                    </a:lnTo>
                    <a:lnTo>
                      <a:pt x="0" y="200"/>
                    </a:lnTo>
                    <a:lnTo>
                      <a:pt x="0" y="200"/>
                    </a:lnTo>
                    <a:lnTo>
                      <a:pt x="12" y="208"/>
                    </a:lnTo>
                    <a:lnTo>
                      <a:pt x="22" y="214"/>
                    </a:lnTo>
                    <a:lnTo>
                      <a:pt x="22" y="214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55" name="Freeform 587"/>
              <p:cNvSpPr>
                <a:spLocks/>
              </p:cNvSpPr>
              <p:nvPr userDrawn="1"/>
            </p:nvSpPr>
            <p:spPr bwMode="auto">
              <a:xfrm>
                <a:off x="-193675" y="2660650"/>
                <a:ext cx="374650" cy="177800"/>
              </a:xfrm>
              <a:custGeom>
                <a:avLst/>
                <a:gdLst/>
                <a:ahLst/>
                <a:cxnLst>
                  <a:cxn ang="0">
                    <a:pos x="0" y="24"/>
                  </a:cxn>
                  <a:cxn ang="0">
                    <a:pos x="220" y="112"/>
                  </a:cxn>
                  <a:cxn ang="0">
                    <a:pos x="220" y="112"/>
                  </a:cxn>
                  <a:cxn ang="0">
                    <a:pos x="226" y="84"/>
                  </a:cxn>
                  <a:cxn ang="0">
                    <a:pos x="236" y="56"/>
                  </a:cxn>
                  <a:cxn ang="0">
                    <a:pos x="8" y="0"/>
                  </a:cxn>
                  <a:cxn ang="0">
                    <a:pos x="8" y="0"/>
                  </a:cxn>
                  <a:cxn ang="0">
                    <a:pos x="4" y="12"/>
                  </a:cxn>
                  <a:cxn ang="0">
                    <a:pos x="0" y="24"/>
                  </a:cxn>
                  <a:cxn ang="0">
                    <a:pos x="0" y="24"/>
                  </a:cxn>
                </a:cxnLst>
                <a:rect l="0" t="0" r="r" b="b"/>
                <a:pathLst>
                  <a:path w="236" h="112">
                    <a:moveTo>
                      <a:pt x="0" y="24"/>
                    </a:moveTo>
                    <a:lnTo>
                      <a:pt x="220" y="112"/>
                    </a:lnTo>
                    <a:lnTo>
                      <a:pt x="220" y="112"/>
                    </a:lnTo>
                    <a:lnTo>
                      <a:pt x="226" y="84"/>
                    </a:lnTo>
                    <a:lnTo>
                      <a:pt x="236" y="56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4" y="12"/>
                    </a:lnTo>
                    <a:lnTo>
                      <a:pt x="0" y="24"/>
                    </a:lnTo>
                    <a:lnTo>
                      <a:pt x="0" y="24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56" name="Freeform 588"/>
              <p:cNvSpPr>
                <a:spLocks/>
              </p:cNvSpPr>
              <p:nvPr userDrawn="1"/>
            </p:nvSpPr>
            <p:spPr bwMode="auto">
              <a:xfrm>
                <a:off x="476250" y="2825750"/>
                <a:ext cx="196850" cy="193675"/>
              </a:xfrm>
              <a:custGeom>
                <a:avLst/>
                <a:gdLst/>
                <a:ahLst/>
                <a:cxnLst>
                  <a:cxn ang="0">
                    <a:pos x="64" y="0"/>
                  </a:cxn>
                  <a:cxn ang="0">
                    <a:pos x="64" y="0"/>
                  </a:cxn>
                  <a:cxn ang="0">
                    <a:pos x="52" y="0"/>
                  </a:cxn>
                  <a:cxn ang="0">
                    <a:pos x="40" y="4"/>
                  </a:cxn>
                  <a:cxn ang="0">
                    <a:pos x="28" y="10"/>
                  </a:cxn>
                  <a:cxn ang="0">
                    <a:pos x="20" y="18"/>
                  </a:cxn>
                  <a:cxn ang="0">
                    <a:pos x="12" y="26"/>
                  </a:cxn>
                  <a:cxn ang="0">
                    <a:pos x="6" y="38"/>
                  </a:cxn>
                  <a:cxn ang="0">
                    <a:pos x="2" y="48"/>
                  </a:cxn>
                  <a:cxn ang="0">
                    <a:pos x="0" y="60"/>
                  </a:cxn>
                  <a:cxn ang="0">
                    <a:pos x="0" y="60"/>
                  </a:cxn>
                  <a:cxn ang="0">
                    <a:pos x="2" y="74"/>
                  </a:cxn>
                  <a:cxn ang="0">
                    <a:pos x="6" y="86"/>
                  </a:cxn>
                  <a:cxn ang="0">
                    <a:pos x="12" y="96"/>
                  </a:cxn>
                  <a:cxn ang="0">
                    <a:pos x="20" y="104"/>
                  </a:cxn>
                  <a:cxn ang="0">
                    <a:pos x="28" y="112"/>
                  </a:cxn>
                  <a:cxn ang="0">
                    <a:pos x="40" y="118"/>
                  </a:cxn>
                  <a:cxn ang="0">
                    <a:pos x="52" y="122"/>
                  </a:cxn>
                  <a:cxn ang="0">
                    <a:pos x="64" y="122"/>
                  </a:cxn>
                  <a:cxn ang="0">
                    <a:pos x="64" y="122"/>
                  </a:cxn>
                  <a:cxn ang="0">
                    <a:pos x="76" y="122"/>
                  </a:cxn>
                  <a:cxn ang="0">
                    <a:pos x="86" y="118"/>
                  </a:cxn>
                  <a:cxn ang="0">
                    <a:pos x="98" y="112"/>
                  </a:cxn>
                  <a:cxn ang="0">
                    <a:pos x="106" y="104"/>
                  </a:cxn>
                  <a:cxn ang="0">
                    <a:pos x="114" y="96"/>
                  </a:cxn>
                  <a:cxn ang="0">
                    <a:pos x="120" y="86"/>
                  </a:cxn>
                  <a:cxn ang="0">
                    <a:pos x="124" y="74"/>
                  </a:cxn>
                  <a:cxn ang="0">
                    <a:pos x="124" y="60"/>
                  </a:cxn>
                  <a:cxn ang="0">
                    <a:pos x="124" y="60"/>
                  </a:cxn>
                  <a:cxn ang="0">
                    <a:pos x="124" y="48"/>
                  </a:cxn>
                  <a:cxn ang="0">
                    <a:pos x="120" y="38"/>
                  </a:cxn>
                  <a:cxn ang="0">
                    <a:pos x="114" y="26"/>
                  </a:cxn>
                  <a:cxn ang="0">
                    <a:pos x="106" y="18"/>
                  </a:cxn>
                  <a:cxn ang="0">
                    <a:pos x="98" y="10"/>
                  </a:cxn>
                  <a:cxn ang="0">
                    <a:pos x="86" y="4"/>
                  </a:cxn>
                  <a:cxn ang="0">
                    <a:pos x="76" y="0"/>
                  </a:cxn>
                  <a:cxn ang="0">
                    <a:pos x="64" y="0"/>
                  </a:cxn>
                  <a:cxn ang="0">
                    <a:pos x="64" y="0"/>
                  </a:cxn>
                </a:cxnLst>
                <a:rect l="0" t="0" r="r" b="b"/>
                <a:pathLst>
                  <a:path w="124" h="122">
                    <a:moveTo>
                      <a:pt x="64" y="0"/>
                    </a:moveTo>
                    <a:lnTo>
                      <a:pt x="64" y="0"/>
                    </a:lnTo>
                    <a:lnTo>
                      <a:pt x="52" y="0"/>
                    </a:lnTo>
                    <a:lnTo>
                      <a:pt x="40" y="4"/>
                    </a:lnTo>
                    <a:lnTo>
                      <a:pt x="28" y="10"/>
                    </a:lnTo>
                    <a:lnTo>
                      <a:pt x="20" y="18"/>
                    </a:lnTo>
                    <a:lnTo>
                      <a:pt x="12" y="26"/>
                    </a:lnTo>
                    <a:lnTo>
                      <a:pt x="6" y="38"/>
                    </a:lnTo>
                    <a:lnTo>
                      <a:pt x="2" y="48"/>
                    </a:lnTo>
                    <a:lnTo>
                      <a:pt x="0" y="60"/>
                    </a:lnTo>
                    <a:lnTo>
                      <a:pt x="0" y="60"/>
                    </a:lnTo>
                    <a:lnTo>
                      <a:pt x="2" y="74"/>
                    </a:lnTo>
                    <a:lnTo>
                      <a:pt x="6" y="86"/>
                    </a:lnTo>
                    <a:lnTo>
                      <a:pt x="12" y="96"/>
                    </a:lnTo>
                    <a:lnTo>
                      <a:pt x="20" y="104"/>
                    </a:lnTo>
                    <a:lnTo>
                      <a:pt x="28" y="112"/>
                    </a:lnTo>
                    <a:lnTo>
                      <a:pt x="40" y="118"/>
                    </a:lnTo>
                    <a:lnTo>
                      <a:pt x="52" y="122"/>
                    </a:lnTo>
                    <a:lnTo>
                      <a:pt x="64" y="122"/>
                    </a:lnTo>
                    <a:lnTo>
                      <a:pt x="64" y="122"/>
                    </a:lnTo>
                    <a:lnTo>
                      <a:pt x="76" y="122"/>
                    </a:lnTo>
                    <a:lnTo>
                      <a:pt x="86" y="118"/>
                    </a:lnTo>
                    <a:lnTo>
                      <a:pt x="98" y="112"/>
                    </a:lnTo>
                    <a:lnTo>
                      <a:pt x="106" y="104"/>
                    </a:lnTo>
                    <a:lnTo>
                      <a:pt x="114" y="96"/>
                    </a:lnTo>
                    <a:lnTo>
                      <a:pt x="120" y="86"/>
                    </a:lnTo>
                    <a:lnTo>
                      <a:pt x="124" y="74"/>
                    </a:lnTo>
                    <a:lnTo>
                      <a:pt x="124" y="60"/>
                    </a:lnTo>
                    <a:lnTo>
                      <a:pt x="124" y="60"/>
                    </a:lnTo>
                    <a:lnTo>
                      <a:pt x="124" y="48"/>
                    </a:lnTo>
                    <a:lnTo>
                      <a:pt x="120" y="38"/>
                    </a:lnTo>
                    <a:lnTo>
                      <a:pt x="114" y="26"/>
                    </a:lnTo>
                    <a:lnTo>
                      <a:pt x="106" y="18"/>
                    </a:lnTo>
                    <a:lnTo>
                      <a:pt x="98" y="10"/>
                    </a:lnTo>
                    <a:lnTo>
                      <a:pt x="86" y="4"/>
                    </a:lnTo>
                    <a:lnTo>
                      <a:pt x="76" y="0"/>
                    </a:lnTo>
                    <a:lnTo>
                      <a:pt x="64" y="0"/>
                    </a:lnTo>
                    <a:lnTo>
                      <a:pt x="64" y="0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</p:grpSp>
      <p:grpSp>
        <p:nvGrpSpPr>
          <p:cNvPr id="257" name="그룹 256"/>
          <p:cNvGrpSpPr/>
          <p:nvPr userDrawn="1"/>
        </p:nvGrpSpPr>
        <p:grpSpPr>
          <a:xfrm>
            <a:off x="1167818" y="1538928"/>
            <a:ext cx="922021" cy="649956"/>
            <a:chOff x="5013325" y="3798888"/>
            <a:chExt cx="950913" cy="893763"/>
          </a:xfrm>
        </p:grpSpPr>
        <p:sp>
          <p:nvSpPr>
            <p:cNvPr id="258" name="Freeform 508"/>
            <p:cNvSpPr>
              <a:spLocks/>
            </p:cNvSpPr>
            <p:nvPr userDrawn="1"/>
          </p:nvSpPr>
          <p:spPr bwMode="auto">
            <a:xfrm>
              <a:off x="5013325" y="3798888"/>
              <a:ext cx="950913" cy="593725"/>
            </a:xfrm>
            <a:custGeom>
              <a:avLst/>
              <a:gdLst/>
              <a:ahLst/>
              <a:cxnLst>
                <a:cxn ang="0">
                  <a:pos x="300" y="0"/>
                </a:cxn>
                <a:cxn ang="0">
                  <a:pos x="0" y="187"/>
                </a:cxn>
                <a:cxn ang="0">
                  <a:pos x="300" y="374"/>
                </a:cxn>
                <a:cxn ang="0">
                  <a:pos x="599" y="187"/>
                </a:cxn>
                <a:cxn ang="0">
                  <a:pos x="300" y="0"/>
                </a:cxn>
              </a:cxnLst>
              <a:rect l="0" t="0" r="r" b="b"/>
              <a:pathLst>
                <a:path w="599" h="374">
                  <a:moveTo>
                    <a:pt x="300" y="0"/>
                  </a:moveTo>
                  <a:lnTo>
                    <a:pt x="0" y="187"/>
                  </a:lnTo>
                  <a:lnTo>
                    <a:pt x="300" y="374"/>
                  </a:lnTo>
                  <a:lnTo>
                    <a:pt x="599" y="187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rgbClr val="8A98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59" name="Freeform 509"/>
            <p:cNvSpPr>
              <a:spLocks/>
            </p:cNvSpPr>
            <p:nvPr userDrawn="1"/>
          </p:nvSpPr>
          <p:spPr bwMode="auto">
            <a:xfrm>
              <a:off x="5013325" y="3798888"/>
              <a:ext cx="950913" cy="593725"/>
            </a:xfrm>
            <a:custGeom>
              <a:avLst/>
              <a:gdLst/>
              <a:ahLst/>
              <a:cxnLst>
                <a:cxn ang="0">
                  <a:pos x="300" y="0"/>
                </a:cxn>
                <a:cxn ang="0">
                  <a:pos x="0" y="187"/>
                </a:cxn>
                <a:cxn ang="0">
                  <a:pos x="300" y="374"/>
                </a:cxn>
                <a:cxn ang="0">
                  <a:pos x="599" y="187"/>
                </a:cxn>
                <a:cxn ang="0">
                  <a:pos x="300" y="0"/>
                </a:cxn>
              </a:cxnLst>
              <a:rect l="0" t="0" r="r" b="b"/>
              <a:pathLst>
                <a:path w="599" h="374">
                  <a:moveTo>
                    <a:pt x="300" y="0"/>
                  </a:moveTo>
                  <a:lnTo>
                    <a:pt x="0" y="187"/>
                  </a:lnTo>
                  <a:lnTo>
                    <a:pt x="300" y="374"/>
                  </a:lnTo>
                  <a:lnTo>
                    <a:pt x="599" y="187"/>
                  </a:lnTo>
                  <a:lnTo>
                    <a:pt x="30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60" name="Freeform 510"/>
            <p:cNvSpPr>
              <a:spLocks/>
            </p:cNvSpPr>
            <p:nvPr userDrawn="1"/>
          </p:nvSpPr>
          <p:spPr bwMode="auto">
            <a:xfrm>
              <a:off x="5075238" y="3835400"/>
              <a:ext cx="815975" cy="593725"/>
            </a:xfrm>
            <a:custGeom>
              <a:avLst/>
              <a:gdLst/>
              <a:ahLst/>
              <a:cxnLst>
                <a:cxn ang="0">
                  <a:pos x="422" y="0"/>
                </a:cxn>
                <a:cxn ang="0">
                  <a:pos x="0" y="0"/>
                </a:cxn>
                <a:cxn ang="0">
                  <a:pos x="0" y="374"/>
                </a:cxn>
                <a:cxn ang="0">
                  <a:pos x="514" y="374"/>
                </a:cxn>
                <a:cxn ang="0">
                  <a:pos x="514" y="92"/>
                </a:cxn>
                <a:cxn ang="0">
                  <a:pos x="422" y="0"/>
                </a:cxn>
              </a:cxnLst>
              <a:rect l="0" t="0" r="r" b="b"/>
              <a:pathLst>
                <a:path w="514" h="374">
                  <a:moveTo>
                    <a:pt x="422" y="0"/>
                  </a:moveTo>
                  <a:lnTo>
                    <a:pt x="0" y="0"/>
                  </a:lnTo>
                  <a:lnTo>
                    <a:pt x="0" y="374"/>
                  </a:lnTo>
                  <a:lnTo>
                    <a:pt x="514" y="374"/>
                  </a:lnTo>
                  <a:lnTo>
                    <a:pt x="514" y="92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F4F4F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61" name="Freeform 511"/>
            <p:cNvSpPr>
              <a:spLocks/>
            </p:cNvSpPr>
            <p:nvPr userDrawn="1"/>
          </p:nvSpPr>
          <p:spPr bwMode="auto">
            <a:xfrm>
              <a:off x="5075238" y="3835400"/>
              <a:ext cx="815975" cy="593725"/>
            </a:xfrm>
            <a:custGeom>
              <a:avLst/>
              <a:gdLst/>
              <a:ahLst/>
              <a:cxnLst>
                <a:cxn ang="0">
                  <a:pos x="422" y="0"/>
                </a:cxn>
                <a:cxn ang="0">
                  <a:pos x="0" y="0"/>
                </a:cxn>
                <a:cxn ang="0">
                  <a:pos x="0" y="374"/>
                </a:cxn>
                <a:cxn ang="0">
                  <a:pos x="514" y="374"/>
                </a:cxn>
                <a:cxn ang="0">
                  <a:pos x="514" y="92"/>
                </a:cxn>
                <a:cxn ang="0">
                  <a:pos x="422" y="0"/>
                </a:cxn>
              </a:cxnLst>
              <a:rect l="0" t="0" r="r" b="b"/>
              <a:pathLst>
                <a:path w="514" h="374">
                  <a:moveTo>
                    <a:pt x="422" y="0"/>
                  </a:moveTo>
                  <a:lnTo>
                    <a:pt x="0" y="0"/>
                  </a:lnTo>
                  <a:lnTo>
                    <a:pt x="0" y="374"/>
                  </a:lnTo>
                  <a:lnTo>
                    <a:pt x="514" y="374"/>
                  </a:lnTo>
                  <a:lnTo>
                    <a:pt x="514" y="92"/>
                  </a:lnTo>
                  <a:lnTo>
                    <a:pt x="422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62" name="Freeform 512"/>
            <p:cNvSpPr>
              <a:spLocks/>
            </p:cNvSpPr>
            <p:nvPr userDrawn="1"/>
          </p:nvSpPr>
          <p:spPr bwMode="auto">
            <a:xfrm>
              <a:off x="5451475" y="4171950"/>
              <a:ext cx="74613" cy="101600"/>
            </a:xfrm>
            <a:custGeom>
              <a:avLst/>
              <a:gdLst/>
              <a:ahLst/>
              <a:cxnLst>
                <a:cxn ang="0">
                  <a:pos x="24" y="0"/>
                </a:cxn>
                <a:cxn ang="0">
                  <a:pos x="24" y="0"/>
                </a:cxn>
                <a:cxn ang="0">
                  <a:pos x="19" y="1"/>
                </a:cxn>
                <a:cxn ang="0">
                  <a:pos x="14" y="3"/>
                </a:cxn>
                <a:cxn ang="0">
                  <a:pos x="9" y="6"/>
                </a:cxn>
                <a:cxn ang="0">
                  <a:pos x="6" y="10"/>
                </a:cxn>
                <a:cxn ang="0">
                  <a:pos x="6" y="10"/>
                </a:cxn>
                <a:cxn ang="0">
                  <a:pos x="3" y="15"/>
                </a:cxn>
                <a:cxn ang="0">
                  <a:pos x="1" y="21"/>
                </a:cxn>
                <a:cxn ang="0">
                  <a:pos x="0" y="34"/>
                </a:cxn>
                <a:cxn ang="0">
                  <a:pos x="0" y="34"/>
                </a:cxn>
                <a:cxn ang="0">
                  <a:pos x="0" y="46"/>
                </a:cxn>
                <a:cxn ang="0">
                  <a:pos x="4" y="56"/>
                </a:cxn>
                <a:cxn ang="0">
                  <a:pos x="4" y="56"/>
                </a:cxn>
                <a:cxn ang="0">
                  <a:pos x="8" y="59"/>
                </a:cxn>
                <a:cxn ang="0">
                  <a:pos x="11" y="62"/>
                </a:cxn>
                <a:cxn ang="0">
                  <a:pos x="14" y="62"/>
                </a:cxn>
                <a:cxn ang="0">
                  <a:pos x="19" y="64"/>
                </a:cxn>
                <a:cxn ang="0">
                  <a:pos x="19" y="64"/>
                </a:cxn>
                <a:cxn ang="0">
                  <a:pos x="24" y="62"/>
                </a:cxn>
                <a:cxn ang="0">
                  <a:pos x="29" y="61"/>
                </a:cxn>
                <a:cxn ang="0">
                  <a:pos x="34" y="57"/>
                </a:cxn>
                <a:cxn ang="0">
                  <a:pos x="39" y="52"/>
                </a:cxn>
                <a:cxn ang="0">
                  <a:pos x="39" y="52"/>
                </a:cxn>
                <a:cxn ang="0">
                  <a:pos x="42" y="47"/>
                </a:cxn>
                <a:cxn ang="0">
                  <a:pos x="45" y="41"/>
                </a:cxn>
                <a:cxn ang="0">
                  <a:pos x="47" y="33"/>
                </a:cxn>
                <a:cxn ang="0">
                  <a:pos x="47" y="26"/>
                </a:cxn>
                <a:cxn ang="0">
                  <a:pos x="47" y="26"/>
                </a:cxn>
                <a:cxn ang="0">
                  <a:pos x="45" y="16"/>
                </a:cxn>
                <a:cxn ang="0">
                  <a:pos x="41" y="8"/>
                </a:cxn>
                <a:cxn ang="0">
                  <a:pos x="41" y="8"/>
                </a:cxn>
                <a:cxn ang="0">
                  <a:pos x="37" y="5"/>
                </a:cxn>
                <a:cxn ang="0">
                  <a:pos x="32" y="3"/>
                </a:cxn>
                <a:cxn ang="0">
                  <a:pos x="29" y="1"/>
                </a:cxn>
                <a:cxn ang="0">
                  <a:pos x="24" y="0"/>
                </a:cxn>
                <a:cxn ang="0">
                  <a:pos x="24" y="0"/>
                </a:cxn>
              </a:cxnLst>
              <a:rect l="0" t="0" r="r" b="b"/>
              <a:pathLst>
                <a:path w="47" h="64">
                  <a:moveTo>
                    <a:pt x="24" y="0"/>
                  </a:moveTo>
                  <a:lnTo>
                    <a:pt x="24" y="0"/>
                  </a:lnTo>
                  <a:lnTo>
                    <a:pt x="19" y="1"/>
                  </a:lnTo>
                  <a:lnTo>
                    <a:pt x="14" y="3"/>
                  </a:lnTo>
                  <a:lnTo>
                    <a:pt x="9" y="6"/>
                  </a:lnTo>
                  <a:lnTo>
                    <a:pt x="6" y="10"/>
                  </a:lnTo>
                  <a:lnTo>
                    <a:pt x="6" y="10"/>
                  </a:lnTo>
                  <a:lnTo>
                    <a:pt x="3" y="15"/>
                  </a:lnTo>
                  <a:lnTo>
                    <a:pt x="1" y="21"/>
                  </a:lnTo>
                  <a:lnTo>
                    <a:pt x="0" y="34"/>
                  </a:lnTo>
                  <a:lnTo>
                    <a:pt x="0" y="34"/>
                  </a:lnTo>
                  <a:lnTo>
                    <a:pt x="0" y="46"/>
                  </a:lnTo>
                  <a:lnTo>
                    <a:pt x="4" y="56"/>
                  </a:lnTo>
                  <a:lnTo>
                    <a:pt x="4" y="56"/>
                  </a:lnTo>
                  <a:lnTo>
                    <a:pt x="8" y="59"/>
                  </a:lnTo>
                  <a:lnTo>
                    <a:pt x="11" y="62"/>
                  </a:lnTo>
                  <a:lnTo>
                    <a:pt x="14" y="62"/>
                  </a:lnTo>
                  <a:lnTo>
                    <a:pt x="19" y="64"/>
                  </a:lnTo>
                  <a:lnTo>
                    <a:pt x="19" y="64"/>
                  </a:lnTo>
                  <a:lnTo>
                    <a:pt x="24" y="62"/>
                  </a:lnTo>
                  <a:lnTo>
                    <a:pt x="29" y="61"/>
                  </a:lnTo>
                  <a:lnTo>
                    <a:pt x="34" y="57"/>
                  </a:lnTo>
                  <a:lnTo>
                    <a:pt x="39" y="52"/>
                  </a:lnTo>
                  <a:lnTo>
                    <a:pt x="39" y="52"/>
                  </a:lnTo>
                  <a:lnTo>
                    <a:pt x="42" y="47"/>
                  </a:lnTo>
                  <a:lnTo>
                    <a:pt x="45" y="41"/>
                  </a:lnTo>
                  <a:lnTo>
                    <a:pt x="47" y="33"/>
                  </a:lnTo>
                  <a:lnTo>
                    <a:pt x="47" y="26"/>
                  </a:lnTo>
                  <a:lnTo>
                    <a:pt x="47" y="26"/>
                  </a:lnTo>
                  <a:lnTo>
                    <a:pt x="45" y="16"/>
                  </a:lnTo>
                  <a:lnTo>
                    <a:pt x="41" y="8"/>
                  </a:lnTo>
                  <a:lnTo>
                    <a:pt x="41" y="8"/>
                  </a:lnTo>
                  <a:lnTo>
                    <a:pt x="37" y="5"/>
                  </a:lnTo>
                  <a:lnTo>
                    <a:pt x="32" y="3"/>
                  </a:lnTo>
                  <a:lnTo>
                    <a:pt x="29" y="1"/>
                  </a:lnTo>
                  <a:lnTo>
                    <a:pt x="24" y="0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63" name="Freeform 513"/>
            <p:cNvSpPr>
              <a:spLocks noEditPoints="1"/>
            </p:cNvSpPr>
            <p:nvPr userDrawn="1"/>
          </p:nvSpPr>
          <p:spPr bwMode="auto">
            <a:xfrm>
              <a:off x="5229225" y="3960813"/>
              <a:ext cx="519113" cy="515937"/>
            </a:xfrm>
            <a:custGeom>
              <a:avLst/>
              <a:gdLst/>
              <a:ahLst/>
              <a:cxnLst>
                <a:cxn ang="0">
                  <a:pos x="131" y="3"/>
                </a:cxn>
                <a:cxn ang="0">
                  <a:pos x="72" y="28"/>
                </a:cxn>
                <a:cxn ang="0">
                  <a:pos x="28" y="72"/>
                </a:cxn>
                <a:cxn ang="0">
                  <a:pos x="3" y="130"/>
                </a:cxn>
                <a:cxn ang="0">
                  <a:pos x="2" y="179"/>
                </a:cxn>
                <a:cxn ang="0">
                  <a:pos x="20" y="240"/>
                </a:cxn>
                <a:cxn ang="0">
                  <a:pos x="61" y="287"/>
                </a:cxn>
                <a:cxn ang="0">
                  <a:pos x="115" y="318"/>
                </a:cxn>
                <a:cxn ang="0">
                  <a:pos x="164" y="325"/>
                </a:cxn>
                <a:cxn ang="0">
                  <a:pos x="226" y="312"/>
                </a:cxn>
                <a:cxn ang="0">
                  <a:pos x="279" y="277"/>
                </a:cxn>
                <a:cxn ang="0">
                  <a:pos x="313" y="226"/>
                </a:cxn>
                <a:cxn ang="0">
                  <a:pos x="327" y="162"/>
                </a:cxn>
                <a:cxn ang="0">
                  <a:pos x="318" y="115"/>
                </a:cxn>
                <a:cxn ang="0">
                  <a:pos x="289" y="59"/>
                </a:cxn>
                <a:cxn ang="0">
                  <a:pos x="241" y="20"/>
                </a:cxn>
                <a:cxn ang="0">
                  <a:pos x="181" y="0"/>
                </a:cxn>
                <a:cxn ang="0">
                  <a:pos x="238" y="207"/>
                </a:cxn>
                <a:cxn ang="0">
                  <a:pos x="208" y="218"/>
                </a:cxn>
                <a:cxn ang="0">
                  <a:pos x="185" y="203"/>
                </a:cxn>
                <a:cxn ang="0">
                  <a:pos x="164" y="218"/>
                </a:cxn>
                <a:cxn ang="0">
                  <a:pos x="141" y="215"/>
                </a:cxn>
                <a:cxn ang="0">
                  <a:pos x="122" y="197"/>
                </a:cxn>
                <a:cxn ang="0">
                  <a:pos x="115" y="166"/>
                </a:cxn>
                <a:cxn ang="0">
                  <a:pos x="128" y="126"/>
                </a:cxn>
                <a:cxn ang="0">
                  <a:pos x="153" y="112"/>
                </a:cxn>
                <a:cxn ang="0">
                  <a:pos x="177" y="115"/>
                </a:cxn>
                <a:cxn ang="0">
                  <a:pos x="189" y="121"/>
                </a:cxn>
                <a:cxn ang="0">
                  <a:pos x="194" y="113"/>
                </a:cxn>
                <a:cxn ang="0">
                  <a:pos x="208" y="113"/>
                </a:cxn>
                <a:cxn ang="0">
                  <a:pos x="212" y="120"/>
                </a:cxn>
                <a:cxn ang="0">
                  <a:pos x="205" y="190"/>
                </a:cxn>
                <a:cxn ang="0">
                  <a:pos x="212" y="198"/>
                </a:cxn>
                <a:cxn ang="0">
                  <a:pos x="226" y="190"/>
                </a:cxn>
                <a:cxn ang="0">
                  <a:pos x="240" y="169"/>
                </a:cxn>
                <a:cxn ang="0">
                  <a:pos x="240" y="136"/>
                </a:cxn>
                <a:cxn ang="0">
                  <a:pos x="220" y="102"/>
                </a:cxn>
                <a:cxn ang="0">
                  <a:pos x="167" y="84"/>
                </a:cxn>
                <a:cxn ang="0">
                  <a:pos x="123" y="95"/>
                </a:cxn>
                <a:cxn ang="0">
                  <a:pos x="95" y="131"/>
                </a:cxn>
                <a:cxn ang="0">
                  <a:pos x="90" y="177"/>
                </a:cxn>
                <a:cxn ang="0">
                  <a:pos x="110" y="218"/>
                </a:cxn>
                <a:cxn ang="0">
                  <a:pos x="171" y="241"/>
                </a:cxn>
                <a:cxn ang="0">
                  <a:pos x="207" y="235"/>
                </a:cxn>
                <a:cxn ang="0">
                  <a:pos x="226" y="228"/>
                </a:cxn>
                <a:cxn ang="0">
                  <a:pos x="235" y="233"/>
                </a:cxn>
                <a:cxn ang="0">
                  <a:pos x="236" y="241"/>
                </a:cxn>
                <a:cxn ang="0">
                  <a:pos x="226" y="249"/>
                </a:cxn>
                <a:cxn ang="0">
                  <a:pos x="184" y="259"/>
                </a:cxn>
                <a:cxn ang="0">
                  <a:pos x="138" y="256"/>
                </a:cxn>
                <a:cxn ang="0">
                  <a:pos x="102" y="238"/>
                </a:cxn>
                <a:cxn ang="0">
                  <a:pos x="74" y="200"/>
                </a:cxn>
                <a:cxn ang="0">
                  <a:pos x="67" y="143"/>
                </a:cxn>
                <a:cxn ang="0">
                  <a:pos x="82" y="108"/>
                </a:cxn>
                <a:cxn ang="0">
                  <a:pos x="128" y="72"/>
                </a:cxn>
                <a:cxn ang="0">
                  <a:pos x="185" y="66"/>
                </a:cxn>
                <a:cxn ang="0">
                  <a:pos x="233" y="89"/>
                </a:cxn>
                <a:cxn ang="0">
                  <a:pos x="261" y="149"/>
                </a:cxn>
                <a:cxn ang="0">
                  <a:pos x="253" y="187"/>
                </a:cxn>
              </a:cxnLst>
              <a:rect l="0" t="0" r="r" b="b"/>
              <a:pathLst>
                <a:path w="327" h="325">
                  <a:moveTo>
                    <a:pt x="164" y="0"/>
                  </a:moveTo>
                  <a:lnTo>
                    <a:pt x="164" y="0"/>
                  </a:lnTo>
                  <a:lnTo>
                    <a:pt x="146" y="0"/>
                  </a:lnTo>
                  <a:lnTo>
                    <a:pt x="131" y="3"/>
                  </a:lnTo>
                  <a:lnTo>
                    <a:pt x="115" y="7"/>
                  </a:lnTo>
                  <a:lnTo>
                    <a:pt x="100" y="13"/>
                  </a:lnTo>
                  <a:lnTo>
                    <a:pt x="85" y="20"/>
                  </a:lnTo>
                  <a:lnTo>
                    <a:pt x="72" y="28"/>
                  </a:lnTo>
                  <a:lnTo>
                    <a:pt x="61" y="38"/>
                  </a:lnTo>
                  <a:lnTo>
                    <a:pt x="48" y="48"/>
                  </a:lnTo>
                  <a:lnTo>
                    <a:pt x="38" y="59"/>
                  </a:lnTo>
                  <a:lnTo>
                    <a:pt x="28" y="72"/>
                  </a:lnTo>
                  <a:lnTo>
                    <a:pt x="20" y="85"/>
                  </a:lnTo>
                  <a:lnTo>
                    <a:pt x="13" y="98"/>
                  </a:lnTo>
                  <a:lnTo>
                    <a:pt x="8" y="115"/>
                  </a:lnTo>
                  <a:lnTo>
                    <a:pt x="3" y="130"/>
                  </a:lnTo>
                  <a:lnTo>
                    <a:pt x="2" y="146"/>
                  </a:lnTo>
                  <a:lnTo>
                    <a:pt x="0" y="162"/>
                  </a:lnTo>
                  <a:lnTo>
                    <a:pt x="0" y="162"/>
                  </a:lnTo>
                  <a:lnTo>
                    <a:pt x="2" y="179"/>
                  </a:lnTo>
                  <a:lnTo>
                    <a:pt x="3" y="195"/>
                  </a:lnTo>
                  <a:lnTo>
                    <a:pt x="8" y="210"/>
                  </a:lnTo>
                  <a:lnTo>
                    <a:pt x="13" y="226"/>
                  </a:lnTo>
                  <a:lnTo>
                    <a:pt x="20" y="240"/>
                  </a:lnTo>
                  <a:lnTo>
                    <a:pt x="28" y="253"/>
                  </a:lnTo>
                  <a:lnTo>
                    <a:pt x="38" y="266"/>
                  </a:lnTo>
                  <a:lnTo>
                    <a:pt x="48" y="277"/>
                  </a:lnTo>
                  <a:lnTo>
                    <a:pt x="61" y="287"/>
                  </a:lnTo>
                  <a:lnTo>
                    <a:pt x="72" y="297"/>
                  </a:lnTo>
                  <a:lnTo>
                    <a:pt x="85" y="305"/>
                  </a:lnTo>
                  <a:lnTo>
                    <a:pt x="100" y="312"/>
                  </a:lnTo>
                  <a:lnTo>
                    <a:pt x="115" y="318"/>
                  </a:lnTo>
                  <a:lnTo>
                    <a:pt x="131" y="322"/>
                  </a:lnTo>
                  <a:lnTo>
                    <a:pt x="146" y="325"/>
                  </a:lnTo>
                  <a:lnTo>
                    <a:pt x="164" y="325"/>
                  </a:lnTo>
                  <a:lnTo>
                    <a:pt x="164" y="325"/>
                  </a:lnTo>
                  <a:lnTo>
                    <a:pt x="181" y="325"/>
                  </a:lnTo>
                  <a:lnTo>
                    <a:pt x="195" y="322"/>
                  </a:lnTo>
                  <a:lnTo>
                    <a:pt x="212" y="318"/>
                  </a:lnTo>
                  <a:lnTo>
                    <a:pt x="226" y="312"/>
                  </a:lnTo>
                  <a:lnTo>
                    <a:pt x="241" y="305"/>
                  </a:lnTo>
                  <a:lnTo>
                    <a:pt x="254" y="297"/>
                  </a:lnTo>
                  <a:lnTo>
                    <a:pt x="267" y="287"/>
                  </a:lnTo>
                  <a:lnTo>
                    <a:pt x="279" y="277"/>
                  </a:lnTo>
                  <a:lnTo>
                    <a:pt x="289" y="266"/>
                  </a:lnTo>
                  <a:lnTo>
                    <a:pt x="299" y="253"/>
                  </a:lnTo>
                  <a:lnTo>
                    <a:pt x="307" y="240"/>
                  </a:lnTo>
                  <a:lnTo>
                    <a:pt x="313" y="226"/>
                  </a:lnTo>
                  <a:lnTo>
                    <a:pt x="318" y="210"/>
                  </a:lnTo>
                  <a:lnTo>
                    <a:pt x="323" y="195"/>
                  </a:lnTo>
                  <a:lnTo>
                    <a:pt x="325" y="179"/>
                  </a:lnTo>
                  <a:lnTo>
                    <a:pt x="327" y="162"/>
                  </a:lnTo>
                  <a:lnTo>
                    <a:pt x="327" y="162"/>
                  </a:lnTo>
                  <a:lnTo>
                    <a:pt x="325" y="146"/>
                  </a:lnTo>
                  <a:lnTo>
                    <a:pt x="323" y="130"/>
                  </a:lnTo>
                  <a:lnTo>
                    <a:pt x="318" y="115"/>
                  </a:lnTo>
                  <a:lnTo>
                    <a:pt x="313" y="98"/>
                  </a:lnTo>
                  <a:lnTo>
                    <a:pt x="307" y="85"/>
                  </a:lnTo>
                  <a:lnTo>
                    <a:pt x="299" y="72"/>
                  </a:lnTo>
                  <a:lnTo>
                    <a:pt x="289" y="59"/>
                  </a:lnTo>
                  <a:lnTo>
                    <a:pt x="279" y="48"/>
                  </a:lnTo>
                  <a:lnTo>
                    <a:pt x="267" y="38"/>
                  </a:lnTo>
                  <a:lnTo>
                    <a:pt x="254" y="28"/>
                  </a:lnTo>
                  <a:lnTo>
                    <a:pt x="241" y="20"/>
                  </a:lnTo>
                  <a:lnTo>
                    <a:pt x="226" y="13"/>
                  </a:lnTo>
                  <a:lnTo>
                    <a:pt x="212" y="7"/>
                  </a:lnTo>
                  <a:lnTo>
                    <a:pt x="195" y="3"/>
                  </a:lnTo>
                  <a:lnTo>
                    <a:pt x="181" y="0"/>
                  </a:lnTo>
                  <a:lnTo>
                    <a:pt x="164" y="0"/>
                  </a:lnTo>
                  <a:close/>
                  <a:moveTo>
                    <a:pt x="245" y="197"/>
                  </a:moveTo>
                  <a:lnTo>
                    <a:pt x="245" y="197"/>
                  </a:lnTo>
                  <a:lnTo>
                    <a:pt x="238" y="207"/>
                  </a:lnTo>
                  <a:lnTo>
                    <a:pt x="228" y="213"/>
                  </a:lnTo>
                  <a:lnTo>
                    <a:pt x="218" y="217"/>
                  </a:lnTo>
                  <a:lnTo>
                    <a:pt x="208" y="218"/>
                  </a:lnTo>
                  <a:lnTo>
                    <a:pt x="208" y="218"/>
                  </a:lnTo>
                  <a:lnTo>
                    <a:pt x="200" y="218"/>
                  </a:lnTo>
                  <a:lnTo>
                    <a:pt x="194" y="215"/>
                  </a:lnTo>
                  <a:lnTo>
                    <a:pt x="189" y="210"/>
                  </a:lnTo>
                  <a:lnTo>
                    <a:pt x="185" y="203"/>
                  </a:lnTo>
                  <a:lnTo>
                    <a:pt x="185" y="203"/>
                  </a:lnTo>
                  <a:lnTo>
                    <a:pt x="179" y="210"/>
                  </a:lnTo>
                  <a:lnTo>
                    <a:pt x="172" y="215"/>
                  </a:lnTo>
                  <a:lnTo>
                    <a:pt x="164" y="218"/>
                  </a:lnTo>
                  <a:lnTo>
                    <a:pt x="156" y="218"/>
                  </a:lnTo>
                  <a:lnTo>
                    <a:pt x="156" y="218"/>
                  </a:lnTo>
                  <a:lnTo>
                    <a:pt x="148" y="218"/>
                  </a:lnTo>
                  <a:lnTo>
                    <a:pt x="141" y="215"/>
                  </a:lnTo>
                  <a:lnTo>
                    <a:pt x="133" y="210"/>
                  </a:lnTo>
                  <a:lnTo>
                    <a:pt x="126" y="205"/>
                  </a:lnTo>
                  <a:lnTo>
                    <a:pt x="126" y="205"/>
                  </a:lnTo>
                  <a:lnTo>
                    <a:pt x="122" y="197"/>
                  </a:lnTo>
                  <a:lnTo>
                    <a:pt x="118" y="187"/>
                  </a:lnTo>
                  <a:lnTo>
                    <a:pt x="115" y="177"/>
                  </a:lnTo>
                  <a:lnTo>
                    <a:pt x="115" y="166"/>
                  </a:lnTo>
                  <a:lnTo>
                    <a:pt x="115" y="166"/>
                  </a:lnTo>
                  <a:lnTo>
                    <a:pt x="115" y="154"/>
                  </a:lnTo>
                  <a:lnTo>
                    <a:pt x="118" y="144"/>
                  </a:lnTo>
                  <a:lnTo>
                    <a:pt x="123" y="134"/>
                  </a:lnTo>
                  <a:lnTo>
                    <a:pt x="128" y="126"/>
                  </a:lnTo>
                  <a:lnTo>
                    <a:pt x="128" y="126"/>
                  </a:lnTo>
                  <a:lnTo>
                    <a:pt x="136" y="120"/>
                  </a:lnTo>
                  <a:lnTo>
                    <a:pt x="144" y="115"/>
                  </a:lnTo>
                  <a:lnTo>
                    <a:pt x="153" y="112"/>
                  </a:lnTo>
                  <a:lnTo>
                    <a:pt x="163" y="112"/>
                  </a:lnTo>
                  <a:lnTo>
                    <a:pt x="163" y="112"/>
                  </a:lnTo>
                  <a:lnTo>
                    <a:pt x="171" y="112"/>
                  </a:lnTo>
                  <a:lnTo>
                    <a:pt x="177" y="115"/>
                  </a:lnTo>
                  <a:lnTo>
                    <a:pt x="184" y="118"/>
                  </a:lnTo>
                  <a:lnTo>
                    <a:pt x="189" y="123"/>
                  </a:lnTo>
                  <a:lnTo>
                    <a:pt x="189" y="121"/>
                  </a:lnTo>
                  <a:lnTo>
                    <a:pt x="189" y="121"/>
                  </a:lnTo>
                  <a:lnTo>
                    <a:pt x="190" y="118"/>
                  </a:lnTo>
                  <a:lnTo>
                    <a:pt x="192" y="115"/>
                  </a:lnTo>
                  <a:lnTo>
                    <a:pt x="192" y="115"/>
                  </a:lnTo>
                  <a:lnTo>
                    <a:pt x="194" y="113"/>
                  </a:lnTo>
                  <a:lnTo>
                    <a:pt x="197" y="113"/>
                  </a:lnTo>
                  <a:lnTo>
                    <a:pt x="207" y="113"/>
                  </a:lnTo>
                  <a:lnTo>
                    <a:pt x="207" y="113"/>
                  </a:lnTo>
                  <a:lnTo>
                    <a:pt x="208" y="113"/>
                  </a:lnTo>
                  <a:lnTo>
                    <a:pt x="210" y="115"/>
                  </a:lnTo>
                  <a:lnTo>
                    <a:pt x="210" y="115"/>
                  </a:lnTo>
                  <a:lnTo>
                    <a:pt x="212" y="118"/>
                  </a:lnTo>
                  <a:lnTo>
                    <a:pt x="212" y="120"/>
                  </a:lnTo>
                  <a:lnTo>
                    <a:pt x="205" y="177"/>
                  </a:lnTo>
                  <a:lnTo>
                    <a:pt x="205" y="177"/>
                  </a:lnTo>
                  <a:lnTo>
                    <a:pt x="205" y="190"/>
                  </a:lnTo>
                  <a:lnTo>
                    <a:pt x="205" y="190"/>
                  </a:lnTo>
                  <a:lnTo>
                    <a:pt x="205" y="194"/>
                  </a:lnTo>
                  <a:lnTo>
                    <a:pt x="207" y="197"/>
                  </a:lnTo>
                  <a:lnTo>
                    <a:pt x="208" y="198"/>
                  </a:lnTo>
                  <a:lnTo>
                    <a:pt x="212" y="198"/>
                  </a:lnTo>
                  <a:lnTo>
                    <a:pt x="212" y="198"/>
                  </a:lnTo>
                  <a:lnTo>
                    <a:pt x="217" y="198"/>
                  </a:lnTo>
                  <a:lnTo>
                    <a:pt x="222" y="195"/>
                  </a:lnTo>
                  <a:lnTo>
                    <a:pt x="226" y="190"/>
                  </a:lnTo>
                  <a:lnTo>
                    <a:pt x="231" y="185"/>
                  </a:lnTo>
                  <a:lnTo>
                    <a:pt x="231" y="185"/>
                  </a:lnTo>
                  <a:lnTo>
                    <a:pt x="236" y="177"/>
                  </a:lnTo>
                  <a:lnTo>
                    <a:pt x="240" y="169"/>
                  </a:lnTo>
                  <a:lnTo>
                    <a:pt x="241" y="159"/>
                  </a:lnTo>
                  <a:lnTo>
                    <a:pt x="241" y="149"/>
                  </a:lnTo>
                  <a:lnTo>
                    <a:pt x="241" y="149"/>
                  </a:lnTo>
                  <a:lnTo>
                    <a:pt x="240" y="136"/>
                  </a:lnTo>
                  <a:lnTo>
                    <a:pt x="236" y="123"/>
                  </a:lnTo>
                  <a:lnTo>
                    <a:pt x="230" y="112"/>
                  </a:lnTo>
                  <a:lnTo>
                    <a:pt x="220" y="102"/>
                  </a:lnTo>
                  <a:lnTo>
                    <a:pt x="220" y="102"/>
                  </a:lnTo>
                  <a:lnTo>
                    <a:pt x="208" y="93"/>
                  </a:lnTo>
                  <a:lnTo>
                    <a:pt x="195" y="87"/>
                  </a:lnTo>
                  <a:lnTo>
                    <a:pt x="182" y="84"/>
                  </a:lnTo>
                  <a:lnTo>
                    <a:pt x="167" y="84"/>
                  </a:lnTo>
                  <a:lnTo>
                    <a:pt x="167" y="84"/>
                  </a:lnTo>
                  <a:lnTo>
                    <a:pt x="151" y="84"/>
                  </a:lnTo>
                  <a:lnTo>
                    <a:pt x="136" y="89"/>
                  </a:lnTo>
                  <a:lnTo>
                    <a:pt x="123" y="95"/>
                  </a:lnTo>
                  <a:lnTo>
                    <a:pt x="112" y="107"/>
                  </a:lnTo>
                  <a:lnTo>
                    <a:pt x="112" y="107"/>
                  </a:lnTo>
                  <a:lnTo>
                    <a:pt x="102" y="118"/>
                  </a:lnTo>
                  <a:lnTo>
                    <a:pt x="95" y="131"/>
                  </a:lnTo>
                  <a:lnTo>
                    <a:pt x="90" y="146"/>
                  </a:lnTo>
                  <a:lnTo>
                    <a:pt x="89" y="162"/>
                  </a:lnTo>
                  <a:lnTo>
                    <a:pt x="89" y="162"/>
                  </a:lnTo>
                  <a:lnTo>
                    <a:pt x="90" y="177"/>
                  </a:lnTo>
                  <a:lnTo>
                    <a:pt x="94" y="192"/>
                  </a:lnTo>
                  <a:lnTo>
                    <a:pt x="100" y="205"/>
                  </a:lnTo>
                  <a:lnTo>
                    <a:pt x="110" y="218"/>
                  </a:lnTo>
                  <a:lnTo>
                    <a:pt x="110" y="218"/>
                  </a:lnTo>
                  <a:lnTo>
                    <a:pt x="122" y="228"/>
                  </a:lnTo>
                  <a:lnTo>
                    <a:pt x="136" y="235"/>
                  </a:lnTo>
                  <a:lnTo>
                    <a:pt x="153" y="240"/>
                  </a:lnTo>
                  <a:lnTo>
                    <a:pt x="171" y="241"/>
                  </a:lnTo>
                  <a:lnTo>
                    <a:pt x="171" y="241"/>
                  </a:lnTo>
                  <a:lnTo>
                    <a:pt x="182" y="240"/>
                  </a:lnTo>
                  <a:lnTo>
                    <a:pt x="194" y="238"/>
                  </a:lnTo>
                  <a:lnTo>
                    <a:pt x="207" y="235"/>
                  </a:lnTo>
                  <a:lnTo>
                    <a:pt x="218" y="231"/>
                  </a:lnTo>
                  <a:lnTo>
                    <a:pt x="225" y="228"/>
                  </a:lnTo>
                  <a:lnTo>
                    <a:pt x="225" y="228"/>
                  </a:lnTo>
                  <a:lnTo>
                    <a:pt x="226" y="228"/>
                  </a:lnTo>
                  <a:lnTo>
                    <a:pt x="230" y="228"/>
                  </a:lnTo>
                  <a:lnTo>
                    <a:pt x="230" y="228"/>
                  </a:lnTo>
                  <a:lnTo>
                    <a:pt x="233" y="230"/>
                  </a:lnTo>
                  <a:lnTo>
                    <a:pt x="235" y="233"/>
                  </a:lnTo>
                  <a:lnTo>
                    <a:pt x="236" y="236"/>
                  </a:lnTo>
                  <a:lnTo>
                    <a:pt x="236" y="236"/>
                  </a:lnTo>
                  <a:lnTo>
                    <a:pt x="238" y="238"/>
                  </a:lnTo>
                  <a:lnTo>
                    <a:pt x="236" y="241"/>
                  </a:lnTo>
                  <a:lnTo>
                    <a:pt x="236" y="241"/>
                  </a:lnTo>
                  <a:lnTo>
                    <a:pt x="235" y="244"/>
                  </a:lnTo>
                  <a:lnTo>
                    <a:pt x="233" y="246"/>
                  </a:lnTo>
                  <a:lnTo>
                    <a:pt x="226" y="249"/>
                  </a:lnTo>
                  <a:lnTo>
                    <a:pt x="226" y="249"/>
                  </a:lnTo>
                  <a:lnTo>
                    <a:pt x="212" y="254"/>
                  </a:lnTo>
                  <a:lnTo>
                    <a:pt x="199" y="258"/>
                  </a:lnTo>
                  <a:lnTo>
                    <a:pt x="184" y="259"/>
                  </a:lnTo>
                  <a:lnTo>
                    <a:pt x="171" y="261"/>
                  </a:lnTo>
                  <a:lnTo>
                    <a:pt x="171" y="261"/>
                  </a:lnTo>
                  <a:lnTo>
                    <a:pt x="148" y="258"/>
                  </a:lnTo>
                  <a:lnTo>
                    <a:pt x="138" y="256"/>
                  </a:lnTo>
                  <a:lnTo>
                    <a:pt x="128" y="253"/>
                  </a:lnTo>
                  <a:lnTo>
                    <a:pt x="118" y="249"/>
                  </a:lnTo>
                  <a:lnTo>
                    <a:pt x="110" y="244"/>
                  </a:lnTo>
                  <a:lnTo>
                    <a:pt x="102" y="238"/>
                  </a:lnTo>
                  <a:lnTo>
                    <a:pt x="95" y="231"/>
                  </a:lnTo>
                  <a:lnTo>
                    <a:pt x="95" y="231"/>
                  </a:lnTo>
                  <a:lnTo>
                    <a:pt x="82" y="217"/>
                  </a:lnTo>
                  <a:lnTo>
                    <a:pt x="74" y="200"/>
                  </a:lnTo>
                  <a:lnTo>
                    <a:pt x="67" y="182"/>
                  </a:lnTo>
                  <a:lnTo>
                    <a:pt x="66" y="162"/>
                  </a:lnTo>
                  <a:lnTo>
                    <a:pt x="66" y="162"/>
                  </a:lnTo>
                  <a:lnTo>
                    <a:pt x="67" y="143"/>
                  </a:lnTo>
                  <a:lnTo>
                    <a:pt x="71" y="133"/>
                  </a:lnTo>
                  <a:lnTo>
                    <a:pt x="74" y="125"/>
                  </a:lnTo>
                  <a:lnTo>
                    <a:pt x="77" y="116"/>
                  </a:lnTo>
                  <a:lnTo>
                    <a:pt x="82" y="108"/>
                  </a:lnTo>
                  <a:lnTo>
                    <a:pt x="95" y="93"/>
                  </a:lnTo>
                  <a:lnTo>
                    <a:pt x="95" y="93"/>
                  </a:lnTo>
                  <a:lnTo>
                    <a:pt x="112" y="80"/>
                  </a:lnTo>
                  <a:lnTo>
                    <a:pt x="128" y="72"/>
                  </a:lnTo>
                  <a:lnTo>
                    <a:pt x="148" y="66"/>
                  </a:lnTo>
                  <a:lnTo>
                    <a:pt x="167" y="64"/>
                  </a:lnTo>
                  <a:lnTo>
                    <a:pt x="167" y="64"/>
                  </a:lnTo>
                  <a:lnTo>
                    <a:pt x="185" y="66"/>
                  </a:lnTo>
                  <a:lnTo>
                    <a:pt x="204" y="71"/>
                  </a:lnTo>
                  <a:lnTo>
                    <a:pt x="220" y="79"/>
                  </a:lnTo>
                  <a:lnTo>
                    <a:pt x="233" y="89"/>
                  </a:lnTo>
                  <a:lnTo>
                    <a:pt x="233" y="89"/>
                  </a:lnTo>
                  <a:lnTo>
                    <a:pt x="245" y="102"/>
                  </a:lnTo>
                  <a:lnTo>
                    <a:pt x="254" y="116"/>
                  </a:lnTo>
                  <a:lnTo>
                    <a:pt x="259" y="133"/>
                  </a:lnTo>
                  <a:lnTo>
                    <a:pt x="261" y="149"/>
                  </a:lnTo>
                  <a:lnTo>
                    <a:pt x="261" y="149"/>
                  </a:lnTo>
                  <a:lnTo>
                    <a:pt x="259" y="162"/>
                  </a:lnTo>
                  <a:lnTo>
                    <a:pt x="256" y="176"/>
                  </a:lnTo>
                  <a:lnTo>
                    <a:pt x="253" y="187"/>
                  </a:lnTo>
                  <a:lnTo>
                    <a:pt x="245" y="197"/>
                  </a:lnTo>
                  <a:close/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64" name="Freeform 514"/>
            <p:cNvSpPr>
              <a:spLocks/>
            </p:cNvSpPr>
            <p:nvPr userDrawn="1"/>
          </p:nvSpPr>
          <p:spPr bwMode="auto">
            <a:xfrm>
              <a:off x="5229225" y="3960813"/>
              <a:ext cx="519113" cy="515937"/>
            </a:xfrm>
            <a:custGeom>
              <a:avLst/>
              <a:gdLst/>
              <a:ahLst/>
              <a:cxnLst>
                <a:cxn ang="0">
                  <a:pos x="164" y="0"/>
                </a:cxn>
                <a:cxn ang="0">
                  <a:pos x="131" y="3"/>
                </a:cxn>
                <a:cxn ang="0">
                  <a:pos x="100" y="13"/>
                </a:cxn>
                <a:cxn ang="0">
                  <a:pos x="72" y="28"/>
                </a:cxn>
                <a:cxn ang="0">
                  <a:pos x="48" y="48"/>
                </a:cxn>
                <a:cxn ang="0">
                  <a:pos x="28" y="72"/>
                </a:cxn>
                <a:cxn ang="0">
                  <a:pos x="13" y="98"/>
                </a:cxn>
                <a:cxn ang="0">
                  <a:pos x="3" y="130"/>
                </a:cxn>
                <a:cxn ang="0">
                  <a:pos x="0" y="162"/>
                </a:cxn>
                <a:cxn ang="0">
                  <a:pos x="2" y="179"/>
                </a:cxn>
                <a:cxn ang="0">
                  <a:pos x="8" y="210"/>
                </a:cxn>
                <a:cxn ang="0">
                  <a:pos x="20" y="240"/>
                </a:cxn>
                <a:cxn ang="0">
                  <a:pos x="38" y="266"/>
                </a:cxn>
                <a:cxn ang="0">
                  <a:pos x="61" y="287"/>
                </a:cxn>
                <a:cxn ang="0">
                  <a:pos x="85" y="305"/>
                </a:cxn>
                <a:cxn ang="0">
                  <a:pos x="115" y="318"/>
                </a:cxn>
                <a:cxn ang="0">
                  <a:pos x="146" y="325"/>
                </a:cxn>
                <a:cxn ang="0">
                  <a:pos x="164" y="325"/>
                </a:cxn>
                <a:cxn ang="0">
                  <a:pos x="195" y="322"/>
                </a:cxn>
                <a:cxn ang="0">
                  <a:pos x="226" y="312"/>
                </a:cxn>
                <a:cxn ang="0">
                  <a:pos x="254" y="297"/>
                </a:cxn>
                <a:cxn ang="0">
                  <a:pos x="279" y="277"/>
                </a:cxn>
                <a:cxn ang="0">
                  <a:pos x="299" y="253"/>
                </a:cxn>
                <a:cxn ang="0">
                  <a:pos x="313" y="226"/>
                </a:cxn>
                <a:cxn ang="0">
                  <a:pos x="323" y="195"/>
                </a:cxn>
                <a:cxn ang="0">
                  <a:pos x="327" y="162"/>
                </a:cxn>
                <a:cxn ang="0">
                  <a:pos x="325" y="146"/>
                </a:cxn>
                <a:cxn ang="0">
                  <a:pos x="318" y="115"/>
                </a:cxn>
                <a:cxn ang="0">
                  <a:pos x="307" y="85"/>
                </a:cxn>
                <a:cxn ang="0">
                  <a:pos x="289" y="59"/>
                </a:cxn>
                <a:cxn ang="0">
                  <a:pos x="267" y="38"/>
                </a:cxn>
                <a:cxn ang="0">
                  <a:pos x="241" y="20"/>
                </a:cxn>
                <a:cxn ang="0">
                  <a:pos x="212" y="7"/>
                </a:cxn>
                <a:cxn ang="0">
                  <a:pos x="181" y="0"/>
                </a:cxn>
              </a:cxnLst>
              <a:rect l="0" t="0" r="r" b="b"/>
              <a:pathLst>
                <a:path w="327" h="325">
                  <a:moveTo>
                    <a:pt x="164" y="0"/>
                  </a:moveTo>
                  <a:lnTo>
                    <a:pt x="164" y="0"/>
                  </a:lnTo>
                  <a:lnTo>
                    <a:pt x="146" y="0"/>
                  </a:lnTo>
                  <a:lnTo>
                    <a:pt x="131" y="3"/>
                  </a:lnTo>
                  <a:lnTo>
                    <a:pt x="115" y="7"/>
                  </a:lnTo>
                  <a:lnTo>
                    <a:pt x="100" y="13"/>
                  </a:lnTo>
                  <a:lnTo>
                    <a:pt x="85" y="20"/>
                  </a:lnTo>
                  <a:lnTo>
                    <a:pt x="72" y="28"/>
                  </a:lnTo>
                  <a:lnTo>
                    <a:pt x="61" y="38"/>
                  </a:lnTo>
                  <a:lnTo>
                    <a:pt x="48" y="48"/>
                  </a:lnTo>
                  <a:lnTo>
                    <a:pt x="38" y="59"/>
                  </a:lnTo>
                  <a:lnTo>
                    <a:pt x="28" y="72"/>
                  </a:lnTo>
                  <a:lnTo>
                    <a:pt x="20" y="85"/>
                  </a:lnTo>
                  <a:lnTo>
                    <a:pt x="13" y="98"/>
                  </a:lnTo>
                  <a:lnTo>
                    <a:pt x="8" y="115"/>
                  </a:lnTo>
                  <a:lnTo>
                    <a:pt x="3" y="130"/>
                  </a:lnTo>
                  <a:lnTo>
                    <a:pt x="2" y="146"/>
                  </a:lnTo>
                  <a:lnTo>
                    <a:pt x="0" y="162"/>
                  </a:lnTo>
                  <a:lnTo>
                    <a:pt x="0" y="162"/>
                  </a:lnTo>
                  <a:lnTo>
                    <a:pt x="2" y="179"/>
                  </a:lnTo>
                  <a:lnTo>
                    <a:pt x="3" y="195"/>
                  </a:lnTo>
                  <a:lnTo>
                    <a:pt x="8" y="210"/>
                  </a:lnTo>
                  <a:lnTo>
                    <a:pt x="13" y="226"/>
                  </a:lnTo>
                  <a:lnTo>
                    <a:pt x="20" y="240"/>
                  </a:lnTo>
                  <a:lnTo>
                    <a:pt x="28" y="253"/>
                  </a:lnTo>
                  <a:lnTo>
                    <a:pt x="38" y="266"/>
                  </a:lnTo>
                  <a:lnTo>
                    <a:pt x="48" y="277"/>
                  </a:lnTo>
                  <a:lnTo>
                    <a:pt x="61" y="287"/>
                  </a:lnTo>
                  <a:lnTo>
                    <a:pt x="72" y="297"/>
                  </a:lnTo>
                  <a:lnTo>
                    <a:pt x="85" y="305"/>
                  </a:lnTo>
                  <a:lnTo>
                    <a:pt x="100" y="312"/>
                  </a:lnTo>
                  <a:lnTo>
                    <a:pt x="115" y="318"/>
                  </a:lnTo>
                  <a:lnTo>
                    <a:pt x="131" y="322"/>
                  </a:lnTo>
                  <a:lnTo>
                    <a:pt x="146" y="325"/>
                  </a:lnTo>
                  <a:lnTo>
                    <a:pt x="164" y="325"/>
                  </a:lnTo>
                  <a:lnTo>
                    <a:pt x="164" y="325"/>
                  </a:lnTo>
                  <a:lnTo>
                    <a:pt x="181" y="325"/>
                  </a:lnTo>
                  <a:lnTo>
                    <a:pt x="195" y="322"/>
                  </a:lnTo>
                  <a:lnTo>
                    <a:pt x="212" y="318"/>
                  </a:lnTo>
                  <a:lnTo>
                    <a:pt x="226" y="312"/>
                  </a:lnTo>
                  <a:lnTo>
                    <a:pt x="241" y="305"/>
                  </a:lnTo>
                  <a:lnTo>
                    <a:pt x="254" y="297"/>
                  </a:lnTo>
                  <a:lnTo>
                    <a:pt x="267" y="287"/>
                  </a:lnTo>
                  <a:lnTo>
                    <a:pt x="279" y="277"/>
                  </a:lnTo>
                  <a:lnTo>
                    <a:pt x="289" y="266"/>
                  </a:lnTo>
                  <a:lnTo>
                    <a:pt x="299" y="253"/>
                  </a:lnTo>
                  <a:lnTo>
                    <a:pt x="307" y="240"/>
                  </a:lnTo>
                  <a:lnTo>
                    <a:pt x="313" y="226"/>
                  </a:lnTo>
                  <a:lnTo>
                    <a:pt x="318" y="210"/>
                  </a:lnTo>
                  <a:lnTo>
                    <a:pt x="323" y="195"/>
                  </a:lnTo>
                  <a:lnTo>
                    <a:pt x="325" y="179"/>
                  </a:lnTo>
                  <a:lnTo>
                    <a:pt x="327" y="162"/>
                  </a:lnTo>
                  <a:lnTo>
                    <a:pt x="327" y="162"/>
                  </a:lnTo>
                  <a:lnTo>
                    <a:pt x="325" y="146"/>
                  </a:lnTo>
                  <a:lnTo>
                    <a:pt x="323" y="130"/>
                  </a:lnTo>
                  <a:lnTo>
                    <a:pt x="318" y="115"/>
                  </a:lnTo>
                  <a:lnTo>
                    <a:pt x="313" y="98"/>
                  </a:lnTo>
                  <a:lnTo>
                    <a:pt x="307" y="85"/>
                  </a:lnTo>
                  <a:lnTo>
                    <a:pt x="299" y="72"/>
                  </a:lnTo>
                  <a:lnTo>
                    <a:pt x="289" y="59"/>
                  </a:lnTo>
                  <a:lnTo>
                    <a:pt x="279" y="48"/>
                  </a:lnTo>
                  <a:lnTo>
                    <a:pt x="267" y="38"/>
                  </a:lnTo>
                  <a:lnTo>
                    <a:pt x="254" y="28"/>
                  </a:lnTo>
                  <a:lnTo>
                    <a:pt x="241" y="20"/>
                  </a:lnTo>
                  <a:lnTo>
                    <a:pt x="226" y="13"/>
                  </a:lnTo>
                  <a:lnTo>
                    <a:pt x="212" y="7"/>
                  </a:lnTo>
                  <a:lnTo>
                    <a:pt x="195" y="3"/>
                  </a:lnTo>
                  <a:lnTo>
                    <a:pt x="181" y="0"/>
                  </a:lnTo>
                  <a:lnTo>
                    <a:pt x="164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65" name="Freeform 515"/>
            <p:cNvSpPr>
              <a:spLocks/>
            </p:cNvSpPr>
            <p:nvPr userDrawn="1"/>
          </p:nvSpPr>
          <p:spPr bwMode="auto">
            <a:xfrm>
              <a:off x="5334000" y="4062413"/>
              <a:ext cx="309563" cy="312737"/>
            </a:xfrm>
            <a:custGeom>
              <a:avLst/>
              <a:gdLst/>
              <a:ahLst/>
              <a:cxnLst>
                <a:cxn ang="0">
                  <a:pos x="172" y="143"/>
                </a:cxn>
                <a:cxn ang="0">
                  <a:pos x="142" y="154"/>
                </a:cxn>
                <a:cxn ang="0">
                  <a:pos x="128" y="151"/>
                </a:cxn>
                <a:cxn ang="0">
                  <a:pos x="119" y="139"/>
                </a:cxn>
                <a:cxn ang="0">
                  <a:pos x="98" y="154"/>
                </a:cxn>
                <a:cxn ang="0">
                  <a:pos x="82" y="154"/>
                </a:cxn>
                <a:cxn ang="0">
                  <a:pos x="60" y="141"/>
                </a:cxn>
                <a:cxn ang="0">
                  <a:pos x="52" y="123"/>
                </a:cxn>
                <a:cxn ang="0">
                  <a:pos x="49" y="102"/>
                </a:cxn>
                <a:cxn ang="0">
                  <a:pos x="57" y="70"/>
                </a:cxn>
                <a:cxn ang="0">
                  <a:pos x="70" y="56"/>
                </a:cxn>
                <a:cxn ang="0">
                  <a:pos x="97" y="48"/>
                </a:cxn>
                <a:cxn ang="0">
                  <a:pos x="111" y="51"/>
                </a:cxn>
                <a:cxn ang="0">
                  <a:pos x="123" y="57"/>
                </a:cxn>
                <a:cxn ang="0">
                  <a:pos x="126" y="51"/>
                </a:cxn>
                <a:cxn ang="0">
                  <a:pos x="131" y="49"/>
                </a:cxn>
                <a:cxn ang="0">
                  <a:pos x="142" y="49"/>
                </a:cxn>
                <a:cxn ang="0">
                  <a:pos x="146" y="54"/>
                </a:cxn>
                <a:cxn ang="0">
                  <a:pos x="139" y="113"/>
                </a:cxn>
                <a:cxn ang="0">
                  <a:pos x="139" y="130"/>
                </a:cxn>
                <a:cxn ang="0">
                  <a:pos x="146" y="134"/>
                </a:cxn>
                <a:cxn ang="0">
                  <a:pos x="156" y="131"/>
                </a:cxn>
                <a:cxn ang="0">
                  <a:pos x="165" y="121"/>
                </a:cxn>
                <a:cxn ang="0">
                  <a:pos x="175" y="95"/>
                </a:cxn>
                <a:cxn ang="0">
                  <a:pos x="174" y="72"/>
                </a:cxn>
                <a:cxn ang="0">
                  <a:pos x="154" y="38"/>
                </a:cxn>
                <a:cxn ang="0">
                  <a:pos x="129" y="23"/>
                </a:cxn>
                <a:cxn ang="0">
                  <a:pos x="101" y="20"/>
                </a:cxn>
                <a:cxn ang="0">
                  <a:pos x="57" y="31"/>
                </a:cxn>
                <a:cxn ang="0">
                  <a:pos x="36" y="54"/>
                </a:cxn>
                <a:cxn ang="0">
                  <a:pos x="23" y="98"/>
                </a:cxn>
                <a:cxn ang="0">
                  <a:pos x="28" y="128"/>
                </a:cxn>
                <a:cxn ang="0">
                  <a:pos x="44" y="154"/>
                </a:cxn>
                <a:cxn ang="0">
                  <a:pos x="87" y="176"/>
                </a:cxn>
                <a:cxn ang="0">
                  <a:pos x="116" y="176"/>
                </a:cxn>
                <a:cxn ang="0">
                  <a:pos x="152" y="167"/>
                </a:cxn>
                <a:cxn ang="0">
                  <a:pos x="160" y="164"/>
                </a:cxn>
                <a:cxn ang="0">
                  <a:pos x="167" y="166"/>
                </a:cxn>
                <a:cxn ang="0">
                  <a:pos x="170" y="172"/>
                </a:cxn>
                <a:cxn ang="0">
                  <a:pos x="170" y="177"/>
                </a:cxn>
                <a:cxn ang="0">
                  <a:pos x="160" y="185"/>
                </a:cxn>
                <a:cxn ang="0">
                  <a:pos x="133" y="194"/>
                </a:cxn>
                <a:cxn ang="0">
                  <a:pos x="105" y="197"/>
                </a:cxn>
                <a:cxn ang="0">
                  <a:pos x="62" y="189"/>
                </a:cxn>
                <a:cxn ang="0">
                  <a:pos x="36" y="174"/>
                </a:cxn>
                <a:cxn ang="0">
                  <a:pos x="16" y="153"/>
                </a:cxn>
                <a:cxn ang="0">
                  <a:pos x="0" y="98"/>
                </a:cxn>
                <a:cxn ang="0">
                  <a:pos x="5" y="69"/>
                </a:cxn>
                <a:cxn ang="0">
                  <a:pos x="16" y="44"/>
                </a:cxn>
                <a:cxn ang="0">
                  <a:pos x="46" y="16"/>
                </a:cxn>
                <a:cxn ang="0">
                  <a:pos x="101" y="0"/>
                </a:cxn>
                <a:cxn ang="0">
                  <a:pos x="138" y="7"/>
                </a:cxn>
                <a:cxn ang="0">
                  <a:pos x="167" y="25"/>
                </a:cxn>
                <a:cxn ang="0">
                  <a:pos x="193" y="69"/>
                </a:cxn>
                <a:cxn ang="0">
                  <a:pos x="193" y="98"/>
                </a:cxn>
                <a:cxn ang="0">
                  <a:pos x="179" y="133"/>
                </a:cxn>
              </a:cxnLst>
              <a:rect l="0" t="0" r="r" b="b"/>
              <a:pathLst>
                <a:path w="195" h="197">
                  <a:moveTo>
                    <a:pt x="179" y="133"/>
                  </a:moveTo>
                  <a:lnTo>
                    <a:pt x="179" y="133"/>
                  </a:lnTo>
                  <a:lnTo>
                    <a:pt x="172" y="143"/>
                  </a:lnTo>
                  <a:lnTo>
                    <a:pt x="162" y="149"/>
                  </a:lnTo>
                  <a:lnTo>
                    <a:pt x="152" y="153"/>
                  </a:lnTo>
                  <a:lnTo>
                    <a:pt x="142" y="154"/>
                  </a:lnTo>
                  <a:lnTo>
                    <a:pt x="142" y="154"/>
                  </a:lnTo>
                  <a:lnTo>
                    <a:pt x="134" y="154"/>
                  </a:lnTo>
                  <a:lnTo>
                    <a:pt x="128" y="151"/>
                  </a:lnTo>
                  <a:lnTo>
                    <a:pt x="123" y="146"/>
                  </a:lnTo>
                  <a:lnTo>
                    <a:pt x="119" y="139"/>
                  </a:lnTo>
                  <a:lnTo>
                    <a:pt x="119" y="139"/>
                  </a:lnTo>
                  <a:lnTo>
                    <a:pt x="113" y="146"/>
                  </a:lnTo>
                  <a:lnTo>
                    <a:pt x="106" y="151"/>
                  </a:lnTo>
                  <a:lnTo>
                    <a:pt x="98" y="154"/>
                  </a:lnTo>
                  <a:lnTo>
                    <a:pt x="90" y="154"/>
                  </a:lnTo>
                  <a:lnTo>
                    <a:pt x="90" y="154"/>
                  </a:lnTo>
                  <a:lnTo>
                    <a:pt x="82" y="154"/>
                  </a:lnTo>
                  <a:lnTo>
                    <a:pt x="75" y="151"/>
                  </a:lnTo>
                  <a:lnTo>
                    <a:pt x="67" y="146"/>
                  </a:lnTo>
                  <a:lnTo>
                    <a:pt x="60" y="141"/>
                  </a:lnTo>
                  <a:lnTo>
                    <a:pt x="60" y="141"/>
                  </a:lnTo>
                  <a:lnTo>
                    <a:pt x="56" y="133"/>
                  </a:lnTo>
                  <a:lnTo>
                    <a:pt x="52" y="123"/>
                  </a:lnTo>
                  <a:lnTo>
                    <a:pt x="49" y="113"/>
                  </a:lnTo>
                  <a:lnTo>
                    <a:pt x="49" y="102"/>
                  </a:lnTo>
                  <a:lnTo>
                    <a:pt x="49" y="102"/>
                  </a:lnTo>
                  <a:lnTo>
                    <a:pt x="49" y="90"/>
                  </a:lnTo>
                  <a:lnTo>
                    <a:pt x="52" y="80"/>
                  </a:lnTo>
                  <a:lnTo>
                    <a:pt x="57" y="70"/>
                  </a:lnTo>
                  <a:lnTo>
                    <a:pt x="62" y="62"/>
                  </a:lnTo>
                  <a:lnTo>
                    <a:pt x="62" y="62"/>
                  </a:lnTo>
                  <a:lnTo>
                    <a:pt x="70" y="56"/>
                  </a:lnTo>
                  <a:lnTo>
                    <a:pt x="78" y="51"/>
                  </a:lnTo>
                  <a:lnTo>
                    <a:pt x="87" y="48"/>
                  </a:lnTo>
                  <a:lnTo>
                    <a:pt x="97" y="48"/>
                  </a:lnTo>
                  <a:lnTo>
                    <a:pt x="97" y="48"/>
                  </a:lnTo>
                  <a:lnTo>
                    <a:pt x="105" y="48"/>
                  </a:lnTo>
                  <a:lnTo>
                    <a:pt x="111" y="51"/>
                  </a:lnTo>
                  <a:lnTo>
                    <a:pt x="118" y="54"/>
                  </a:lnTo>
                  <a:lnTo>
                    <a:pt x="123" y="59"/>
                  </a:lnTo>
                  <a:lnTo>
                    <a:pt x="123" y="57"/>
                  </a:lnTo>
                  <a:lnTo>
                    <a:pt x="123" y="57"/>
                  </a:lnTo>
                  <a:lnTo>
                    <a:pt x="124" y="54"/>
                  </a:lnTo>
                  <a:lnTo>
                    <a:pt x="126" y="51"/>
                  </a:lnTo>
                  <a:lnTo>
                    <a:pt x="126" y="51"/>
                  </a:lnTo>
                  <a:lnTo>
                    <a:pt x="128" y="49"/>
                  </a:lnTo>
                  <a:lnTo>
                    <a:pt x="131" y="49"/>
                  </a:lnTo>
                  <a:lnTo>
                    <a:pt x="141" y="49"/>
                  </a:lnTo>
                  <a:lnTo>
                    <a:pt x="141" y="49"/>
                  </a:lnTo>
                  <a:lnTo>
                    <a:pt x="142" y="49"/>
                  </a:lnTo>
                  <a:lnTo>
                    <a:pt x="144" y="51"/>
                  </a:lnTo>
                  <a:lnTo>
                    <a:pt x="144" y="51"/>
                  </a:lnTo>
                  <a:lnTo>
                    <a:pt x="146" y="54"/>
                  </a:lnTo>
                  <a:lnTo>
                    <a:pt x="146" y="56"/>
                  </a:lnTo>
                  <a:lnTo>
                    <a:pt x="139" y="113"/>
                  </a:lnTo>
                  <a:lnTo>
                    <a:pt x="139" y="113"/>
                  </a:lnTo>
                  <a:lnTo>
                    <a:pt x="139" y="126"/>
                  </a:lnTo>
                  <a:lnTo>
                    <a:pt x="139" y="126"/>
                  </a:lnTo>
                  <a:lnTo>
                    <a:pt x="139" y="130"/>
                  </a:lnTo>
                  <a:lnTo>
                    <a:pt x="141" y="133"/>
                  </a:lnTo>
                  <a:lnTo>
                    <a:pt x="142" y="134"/>
                  </a:lnTo>
                  <a:lnTo>
                    <a:pt x="146" y="134"/>
                  </a:lnTo>
                  <a:lnTo>
                    <a:pt x="146" y="134"/>
                  </a:lnTo>
                  <a:lnTo>
                    <a:pt x="151" y="134"/>
                  </a:lnTo>
                  <a:lnTo>
                    <a:pt x="156" y="131"/>
                  </a:lnTo>
                  <a:lnTo>
                    <a:pt x="160" y="126"/>
                  </a:lnTo>
                  <a:lnTo>
                    <a:pt x="165" y="121"/>
                  </a:lnTo>
                  <a:lnTo>
                    <a:pt x="165" y="121"/>
                  </a:lnTo>
                  <a:lnTo>
                    <a:pt x="170" y="113"/>
                  </a:lnTo>
                  <a:lnTo>
                    <a:pt x="174" y="105"/>
                  </a:lnTo>
                  <a:lnTo>
                    <a:pt x="175" y="95"/>
                  </a:lnTo>
                  <a:lnTo>
                    <a:pt x="175" y="85"/>
                  </a:lnTo>
                  <a:lnTo>
                    <a:pt x="175" y="85"/>
                  </a:lnTo>
                  <a:lnTo>
                    <a:pt x="174" y="72"/>
                  </a:lnTo>
                  <a:lnTo>
                    <a:pt x="170" y="59"/>
                  </a:lnTo>
                  <a:lnTo>
                    <a:pt x="164" y="48"/>
                  </a:lnTo>
                  <a:lnTo>
                    <a:pt x="154" y="38"/>
                  </a:lnTo>
                  <a:lnTo>
                    <a:pt x="154" y="38"/>
                  </a:lnTo>
                  <a:lnTo>
                    <a:pt x="142" y="29"/>
                  </a:lnTo>
                  <a:lnTo>
                    <a:pt x="129" y="23"/>
                  </a:lnTo>
                  <a:lnTo>
                    <a:pt x="116" y="20"/>
                  </a:lnTo>
                  <a:lnTo>
                    <a:pt x="101" y="20"/>
                  </a:lnTo>
                  <a:lnTo>
                    <a:pt x="101" y="20"/>
                  </a:lnTo>
                  <a:lnTo>
                    <a:pt x="85" y="20"/>
                  </a:lnTo>
                  <a:lnTo>
                    <a:pt x="70" y="25"/>
                  </a:lnTo>
                  <a:lnTo>
                    <a:pt x="57" y="31"/>
                  </a:lnTo>
                  <a:lnTo>
                    <a:pt x="46" y="43"/>
                  </a:lnTo>
                  <a:lnTo>
                    <a:pt x="46" y="43"/>
                  </a:lnTo>
                  <a:lnTo>
                    <a:pt x="36" y="54"/>
                  </a:lnTo>
                  <a:lnTo>
                    <a:pt x="29" y="67"/>
                  </a:lnTo>
                  <a:lnTo>
                    <a:pt x="24" y="82"/>
                  </a:lnTo>
                  <a:lnTo>
                    <a:pt x="23" y="98"/>
                  </a:lnTo>
                  <a:lnTo>
                    <a:pt x="23" y="98"/>
                  </a:lnTo>
                  <a:lnTo>
                    <a:pt x="24" y="113"/>
                  </a:lnTo>
                  <a:lnTo>
                    <a:pt x="28" y="128"/>
                  </a:lnTo>
                  <a:lnTo>
                    <a:pt x="34" y="141"/>
                  </a:lnTo>
                  <a:lnTo>
                    <a:pt x="44" y="154"/>
                  </a:lnTo>
                  <a:lnTo>
                    <a:pt x="44" y="154"/>
                  </a:lnTo>
                  <a:lnTo>
                    <a:pt x="56" y="164"/>
                  </a:lnTo>
                  <a:lnTo>
                    <a:pt x="70" y="171"/>
                  </a:lnTo>
                  <a:lnTo>
                    <a:pt x="87" y="176"/>
                  </a:lnTo>
                  <a:lnTo>
                    <a:pt x="105" y="177"/>
                  </a:lnTo>
                  <a:lnTo>
                    <a:pt x="105" y="177"/>
                  </a:lnTo>
                  <a:lnTo>
                    <a:pt x="116" y="176"/>
                  </a:lnTo>
                  <a:lnTo>
                    <a:pt x="128" y="174"/>
                  </a:lnTo>
                  <a:lnTo>
                    <a:pt x="141" y="171"/>
                  </a:lnTo>
                  <a:lnTo>
                    <a:pt x="152" y="167"/>
                  </a:lnTo>
                  <a:lnTo>
                    <a:pt x="159" y="164"/>
                  </a:lnTo>
                  <a:lnTo>
                    <a:pt x="159" y="164"/>
                  </a:lnTo>
                  <a:lnTo>
                    <a:pt x="160" y="164"/>
                  </a:lnTo>
                  <a:lnTo>
                    <a:pt x="164" y="164"/>
                  </a:lnTo>
                  <a:lnTo>
                    <a:pt x="164" y="164"/>
                  </a:lnTo>
                  <a:lnTo>
                    <a:pt x="167" y="166"/>
                  </a:lnTo>
                  <a:lnTo>
                    <a:pt x="169" y="169"/>
                  </a:lnTo>
                  <a:lnTo>
                    <a:pt x="170" y="172"/>
                  </a:lnTo>
                  <a:lnTo>
                    <a:pt x="170" y="172"/>
                  </a:lnTo>
                  <a:lnTo>
                    <a:pt x="172" y="174"/>
                  </a:lnTo>
                  <a:lnTo>
                    <a:pt x="170" y="177"/>
                  </a:lnTo>
                  <a:lnTo>
                    <a:pt x="170" y="177"/>
                  </a:lnTo>
                  <a:lnTo>
                    <a:pt x="169" y="180"/>
                  </a:lnTo>
                  <a:lnTo>
                    <a:pt x="167" y="182"/>
                  </a:lnTo>
                  <a:lnTo>
                    <a:pt x="160" y="185"/>
                  </a:lnTo>
                  <a:lnTo>
                    <a:pt x="160" y="185"/>
                  </a:lnTo>
                  <a:lnTo>
                    <a:pt x="146" y="190"/>
                  </a:lnTo>
                  <a:lnTo>
                    <a:pt x="133" y="194"/>
                  </a:lnTo>
                  <a:lnTo>
                    <a:pt x="118" y="195"/>
                  </a:lnTo>
                  <a:lnTo>
                    <a:pt x="105" y="197"/>
                  </a:lnTo>
                  <a:lnTo>
                    <a:pt x="105" y="197"/>
                  </a:lnTo>
                  <a:lnTo>
                    <a:pt x="82" y="194"/>
                  </a:lnTo>
                  <a:lnTo>
                    <a:pt x="72" y="192"/>
                  </a:lnTo>
                  <a:lnTo>
                    <a:pt x="62" y="189"/>
                  </a:lnTo>
                  <a:lnTo>
                    <a:pt x="52" y="185"/>
                  </a:lnTo>
                  <a:lnTo>
                    <a:pt x="44" y="180"/>
                  </a:lnTo>
                  <a:lnTo>
                    <a:pt x="36" y="174"/>
                  </a:lnTo>
                  <a:lnTo>
                    <a:pt x="29" y="167"/>
                  </a:lnTo>
                  <a:lnTo>
                    <a:pt x="29" y="167"/>
                  </a:lnTo>
                  <a:lnTo>
                    <a:pt x="16" y="153"/>
                  </a:lnTo>
                  <a:lnTo>
                    <a:pt x="8" y="136"/>
                  </a:lnTo>
                  <a:lnTo>
                    <a:pt x="1" y="118"/>
                  </a:lnTo>
                  <a:lnTo>
                    <a:pt x="0" y="98"/>
                  </a:lnTo>
                  <a:lnTo>
                    <a:pt x="0" y="98"/>
                  </a:lnTo>
                  <a:lnTo>
                    <a:pt x="1" y="79"/>
                  </a:lnTo>
                  <a:lnTo>
                    <a:pt x="5" y="69"/>
                  </a:lnTo>
                  <a:lnTo>
                    <a:pt x="8" y="61"/>
                  </a:lnTo>
                  <a:lnTo>
                    <a:pt x="11" y="52"/>
                  </a:lnTo>
                  <a:lnTo>
                    <a:pt x="16" y="44"/>
                  </a:lnTo>
                  <a:lnTo>
                    <a:pt x="29" y="29"/>
                  </a:lnTo>
                  <a:lnTo>
                    <a:pt x="29" y="29"/>
                  </a:lnTo>
                  <a:lnTo>
                    <a:pt x="46" y="16"/>
                  </a:lnTo>
                  <a:lnTo>
                    <a:pt x="62" y="8"/>
                  </a:lnTo>
                  <a:lnTo>
                    <a:pt x="82" y="2"/>
                  </a:lnTo>
                  <a:lnTo>
                    <a:pt x="101" y="0"/>
                  </a:lnTo>
                  <a:lnTo>
                    <a:pt x="101" y="0"/>
                  </a:lnTo>
                  <a:lnTo>
                    <a:pt x="119" y="2"/>
                  </a:lnTo>
                  <a:lnTo>
                    <a:pt x="138" y="7"/>
                  </a:lnTo>
                  <a:lnTo>
                    <a:pt x="154" y="15"/>
                  </a:lnTo>
                  <a:lnTo>
                    <a:pt x="167" y="25"/>
                  </a:lnTo>
                  <a:lnTo>
                    <a:pt x="167" y="25"/>
                  </a:lnTo>
                  <a:lnTo>
                    <a:pt x="179" y="38"/>
                  </a:lnTo>
                  <a:lnTo>
                    <a:pt x="188" y="52"/>
                  </a:lnTo>
                  <a:lnTo>
                    <a:pt x="193" y="69"/>
                  </a:lnTo>
                  <a:lnTo>
                    <a:pt x="195" y="85"/>
                  </a:lnTo>
                  <a:lnTo>
                    <a:pt x="195" y="85"/>
                  </a:lnTo>
                  <a:lnTo>
                    <a:pt x="193" y="98"/>
                  </a:lnTo>
                  <a:lnTo>
                    <a:pt x="190" y="112"/>
                  </a:lnTo>
                  <a:lnTo>
                    <a:pt x="187" y="123"/>
                  </a:lnTo>
                  <a:lnTo>
                    <a:pt x="179" y="133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66" name="Freeform 516"/>
            <p:cNvSpPr>
              <a:spLocks/>
            </p:cNvSpPr>
            <p:nvPr userDrawn="1"/>
          </p:nvSpPr>
          <p:spPr bwMode="auto">
            <a:xfrm>
              <a:off x="5745163" y="3835400"/>
              <a:ext cx="146050" cy="1460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92"/>
                </a:cxn>
                <a:cxn ang="0">
                  <a:pos x="92" y="92"/>
                </a:cxn>
                <a:cxn ang="0">
                  <a:pos x="0" y="0"/>
                </a:cxn>
              </a:cxnLst>
              <a:rect l="0" t="0" r="r" b="b"/>
              <a:pathLst>
                <a:path w="92" h="92">
                  <a:moveTo>
                    <a:pt x="0" y="0"/>
                  </a:moveTo>
                  <a:lnTo>
                    <a:pt x="0" y="92"/>
                  </a:lnTo>
                  <a:lnTo>
                    <a:pt x="92" y="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A98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67" name="Freeform 517"/>
            <p:cNvSpPr>
              <a:spLocks/>
            </p:cNvSpPr>
            <p:nvPr userDrawn="1"/>
          </p:nvSpPr>
          <p:spPr bwMode="auto">
            <a:xfrm>
              <a:off x="5013325" y="4095750"/>
              <a:ext cx="950913" cy="596900"/>
            </a:xfrm>
            <a:custGeom>
              <a:avLst/>
              <a:gdLst/>
              <a:ahLst/>
              <a:cxnLst>
                <a:cxn ang="0">
                  <a:pos x="599" y="0"/>
                </a:cxn>
                <a:cxn ang="0">
                  <a:pos x="599" y="0"/>
                </a:cxn>
                <a:cxn ang="0">
                  <a:pos x="553" y="30"/>
                </a:cxn>
                <a:cxn ang="0">
                  <a:pos x="553" y="210"/>
                </a:cxn>
                <a:cxn ang="0">
                  <a:pos x="392" y="210"/>
                </a:cxn>
                <a:cxn ang="0">
                  <a:pos x="392" y="210"/>
                </a:cxn>
                <a:cxn ang="0">
                  <a:pos x="372" y="223"/>
                </a:cxn>
                <a:cxn ang="0">
                  <a:pos x="349" y="232"/>
                </a:cxn>
                <a:cxn ang="0">
                  <a:pos x="325" y="238"/>
                </a:cxn>
                <a:cxn ang="0">
                  <a:pos x="312" y="240"/>
                </a:cxn>
                <a:cxn ang="0">
                  <a:pos x="300" y="240"/>
                </a:cxn>
                <a:cxn ang="0">
                  <a:pos x="300" y="240"/>
                </a:cxn>
                <a:cxn ang="0">
                  <a:pos x="287" y="240"/>
                </a:cxn>
                <a:cxn ang="0">
                  <a:pos x="274" y="238"/>
                </a:cxn>
                <a:cxn ang="0">
                  <a:pos x="249" y="232"/>
                </a:cxn>
                <a:cxn ang="0">
                  <a:pos x="226" y="223"/>
                </a:cxn>
                <a:cxn ang="0">
                  <a:pos x="207" y="210"/>
                </a:cxn>
                <a:cxn ang="0">
                  <a:pos x="39" y="210"/>
                </a:cxn>
                <a:cxn ang="0">
                  <a:pos x="39" y="25"/>
                </a:cxn>
                <a:cxn ang="0">
                  <a:pos x="0" y="0"/>
                </a:cxn>
                <a:cxn ang="0">
                  <a:pos x="0" y="376"/>
                </a:cxn>
                <a:cxn ang="0">
                  <a:pos x="599" y="376"/>
                </a:cxn>
                <a:cxn ang="0">
                  <a:pos x="599" y="0"/>
                </a:cxn>
              </a:cxnLst>
              <a:rect l="0" t="0" r="r" b="b"/>
              <a:pathLst>
                <a:path w="599" h="376">
                  <a:moveTo>
                    <a:pt x="599" y="0"/>
                  </a:moveTo>
                  <a:lnTo>
                    <a:pt x="599" y="0"/>
                  </a:lnTo>
                  <a:lnTo>
                    <a:pt x="553" y="30"/>
                  </a:lnTo>
                  <a:lnTo>
                    <a:pt x="553" y="210"/>
                  </a:lnTo>
                  <a:lnTo>
                    <a:pt x="392" y="210"/>
                  </a:lnTo>
                  <a:lnTo>
                    <a:pt x="392" y="210"/>
                  </a:lnTo>
                  <a:lnTo>
                    <a:pt x="372" y="223"/>
                  </a:lnTo>
                  <a:lnTo>
                    <a:pt x="349" y="232"/>
                  </a:lnTo>
                  <a:lnTo>
                    <a:pt x="325" y="238"/>
                  </a:lnTo>
                  <a:lnTo>
                    <a:pt x="312" y="240"/>
                  </a:lnTo>
                  <a:lnTo>
                    <a:pt x="300" y="240"/>
                  </a:lnTo>
                  <a:lnTo>
                    <a:pt x="300" y="240"/>
                  </a:lnTo>
                  <a:lnTo>
                    <a:pt x="287" y="240"/>
                  </a:lnTo>
                  <a:lnTo>
                    <a:pt x="274" y="238"/>
                  </a:lnTo>
                  <a:lnTo>
                    <a:pt x="249" y="232"/>
                  </a:lnTo>
                  <a:lnTo>
                    <a:pt x="226" y="223"/>
                  </a:lnTo>
                  <a:lnTo>
                    <a:pt x="207" y="210"/>
                  </a:lnTo>
                  <a:lnTo>
                    <a:pt x="39" y="210"/>
                  </a:lnTo>
                  <a:lnTo>
                    <a:pt x="39" y="25"/>
                  </a:lnTo>
                  <a:lnTo>
                    <a:pt x="0" y="0"/>
                  </a:lnTo>
                  <a:lnTo>
                    <a:pt x="0" y="376"/>
                  </a:lnTo>
                  <a:lnTo>
                    <a:pt x="599" y="376"/>
                  </a:lnTo>
                  <a:lnTo>
                    <a:pt x="599" y="0"/>
                  </a:lnTo>
                  <a:close/>
                </a:path>
              </a:pathLst>
            </a:custGeom>
            <a:solidFill>
              <a:srgbClr val="DCDBD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68" name="Freeform 518"/>
            <p:cNvSpPr>
              <a:spLocks/>
            </p:cNvSpPr>
            <p:nvPr userDrawn="1"/>
          </p:nvSpPr>
          <p:spPr bwMode="auto">
            <a:xfrm>
              <a:off x="5013325" y="4095750"/>
              <a:ext cx="950913" cy="596900"/>
            </a:xfrm>
            <a:custGeom>
              <a:avLst/>
              <a:gdLst/>
              <a:ahLst/>
              <a:cxnLst>
                <a:cxn ang="0">
                  <a:pos x="599" y="0"/>
                </a:cxn>
                <a:cxn ang="0">
                  <a:pos x="599" y="0"/>
                </a:cxn>
                <a:cxn ang="0">
                  <a:pos x="553" y="30"/>
                </a:cxn>
                <a:cxn ang="0">
                  <a:pos x="553" y="210"/>
                </a:cxn>
                <a:cxn ang="0">
                  <a:pos x="392" y="210"/>
                </a:cxn>
                <a:cxn ang="0">
                  <a:pos x="392" y="210"/>
                </a:cxn>
                <a:cxn ang="0">
                  <a:pos x="372" y="223"/>
                </a:cxn>
                <a:cxn ang="0">
                  <a:pos x="349" y="232"/>
                </a:cxn>
                <a:cxn ang="0">
                  <a:pos x="325" y="238"/>
                </a:cxn>
                <a:cxn ang="0">
                  <a:pos x="312" y="240"/>
                </a:cxn>
                <a:cxn ang="0">
                  <a:pos x="300" y="240"/>
                </a:cxn>
                <a:cxn ang="0">
                  <a:pos x="300" y="240"/>
                </a:cxn>
                <a:cxn ang="0">
                  <a:pos x="287" y="240"/>
                </a:cxn>
                <a:cxn ang="0">
                  <a:pos x="274" y="238"/>
                </a:cxn>
                <a:cxn ang="0">
                  <a:pos x="249" y="232"/>
                </a:cxn>
                <a:cxn ang="0">
                  <a:pos x="226" y="223"/>
                </a:cxn>
                <a:cxn ang="0">
                  <a:pos x="207" y="210"/>
                </a:cxn>
                <a:cxn ang="0">
                  <a:pos x="39" y="210"/>
                </a:cxn>
                <a:cxn ang="0">
                  <a:pos x="39" y="25"/>
                </a:cxn>
                <a:cxn ang="0">
                  <a:pos x="0" y="0"/>
                </a:cxn>
                <a:cxn ang="0">
                  <a:pos x="0" y="376"/>
                </a:cxn>
                <a:cxn ang="0">
                  <a:pos x="599" y="376"/>
                </a:cxn>
                <a:cxn ang="0">
                  <a:pos x="599" y="0"/>
                </a:cxn>
              </a:cxnLst>
              <a:rect l="0" t="0" r="r" b="b"/>
              <a:pathLst>
                <a:path w="599" h="376">
                  <a:moveTo>
                    <a:pt x="599" y="0"/>
                  </a:moveTo>
                  <a:lnTo>
                    <a:pt x="599" y="0"/>
                  </a:lnTo>
                  <a:lnTo>
                    <a:pt x="553" y="30"/>
                  </a:lnTo>
                  <a:lnTo>
                    <a:pt x="553" y="210"/>
                  </a:lnTo>
                  <a:lnTo>
                    <a:pt x="392" y="210"/>
                  </a:lnTo>
                  <a:lnTo>
                    <a:pt x="392" y="210"/>
                  </a:lnTo>
                  <a:lnTo>
                    <a:pt x="372" y="223"/>
                  </a:lnTo>
                  <a:lnTo>
                    <a:pt x="349" y="232"/>
                  </a:lnTo>
                  <a:lnTo>
                    <a:pt x="325" y="238"/>
                  </a:lnTo>
                  <a:lnTo>
                    <a:pt x="312" y="240"/>
                  </a:lnTo>
                  <a:lnTo>
                    <a:pt x="300" y="240"/>
                  </a:lnTo>
                  <a:lnTo>
                    <a:pt x="300" y="240"/>
                  </a:lnTo>
                  <a:lnTo>
                    <a:pt x="287" y="240"/>
                  </a:lnTo>
                  <a:lnTo>
                    <a:pt x="274" y="238"/>
                  </a:lnTo>
                  <a:lnTo>
                    <a:pt x="249" y="232"/>
                  </a:lnTo>
                  <a:lnTo>
                    <a:pt x="226" y="223"/>
                  </a:lnTo>
                  <a:lnTo>
                    <a:pt x="207" y="210"/>
                  </a:lnTo>
                  <a:lnTo>
                    <a:pt x="39" y="210"/>
                  </a:lnTo>
                  <a:lnTo>
                    <a:pt x="39" y="25"/>
                  </a:lnTo>
                  <a:lnTo>
                    <a:pt x="0" y="0"/>
                  </a:lnTo>
                  <a:lnTo>
                    <a:pt x="0" y="376"/>
                  </a:lnTo>
                  <a:lnTo>
                    <a:pt x="599" y="376"/>
                  </a:lnTo>
                  <a:lnTo>
                    <a:pt x="599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69" name="Freeform 519"/>
            <p:cNvSpPr>
              <a:spLocks noEditPoints="1"/>
            </p:cNvSpPr>
            <p:nvPr userDrawn="1"/>
          </p:nvSpPr>
          <p:spPr bwMode="auto">
            <a:xfrm>
              <a:off x="5013325" y="4095750"/>
              <a:ext cx="950913" cy="476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39" y="25"/>
                </a:cxn>
                <a:cxn ang="0">
                  <a:pos x="39" y="22"/>
                </a:cxn>
                <a:cxn ang="0">
                  <a:pos x="0" y="0"/>
                </a:cxn>
                <a:cxn ang="0">
                  <a:pos x="599" y="0"/>
                </a:cxn>
                <a:cxn ang="0">
                  <a:pos x="553" y="25"/>
                </a:cxn>
                <a:cxn ang="0">
                  <a:pos x="553" y="30"/>
                </a:cxn>
                <a:cxn ang="0">
                  <a:pos x="599" y="0"/>
                </a:cxn>
              </a:cxnLst>
              <a:rect l="0" t="0" r="r" b="b"/>
              <a:pathLst>
                <a:path w="599" h="30">
                  <a:moveTo>
                    <a:pt x="0" y="0"/>
                  </a:moveTo>
                  <a:lnTo>
                    <a:pt x="0" y="0"/>
                  </a:lnTo>
                  <a:lnTo>
                    <a:pt x="39" y="25"/>
                  </a:lnTo>
                  <a:lnTo>
                    <a:pt x="39" y="22"/>
                  </a:lnTo>
                  <a:lnTo>
                    <a:pt x="0" y="0"/>
                  </a:lnTo>
                  <a:close/>
                  <a:moveTo>
                    <a:pt x="599" y="0"/>
                  </a:moveTo>
                  <a:lnTo>
                    <a:pt x="553" y="25"/>
                  </a:lnTo>
                  <a:lnTo>
                    <a:pt x="553" y="30"/>
                  </a:lnTo>
                  <a:lnTo>
                    <a:pt x="599" y="0"/>
                  </a:lnTo>
                  <a:close/>
                </a:path>
              </a:pathLst>
            </a:custGeom>
            <a:solidFill>
              <a:srgbClr val="C8812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70" name="Freeform 520"/>
            <p:cNvSpPr>
              <a:spLocks/>
            </p:cNvSpPr>
            <p:nvPr userDrawn="1"/>
          </p:nvSpPr>
          <p:spPr bwMode="auto">
            <a:xfrm>
              <a:off x="5013325" y="4095750"/>
              <a:ext cx="61913" cy="3968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39" y="25"/>
                </a:cxn>
                <a:cxn ang="0">
                  <a:pos x="39" y="22"/>
                </a:cxn>
                <a:cxn ang="0">
                  <a:pos x="0" y="0"/>
                </a:cxn>
              </a:cxnLst>
              <a:rect l="0" t="0" r="r" b="b"/>
              <a:pathLst>
                <a:path w="39" h="25">
                  <a:moveTo>
                    <a:pt x="0" y="0"/>
                  </a:moveTo>
                  <a:lnTo>
                    <a:pt x="0" y="0"/>
                  </a:lnTo>
                  <a:lnTo>
                    <a:pt x="39" y="25"/>
                  </a:lnTo>
                  <a:lnTo>
                    <a:pt x="39" y="22"/>
                  </a:lnTo>
                  <a:lnTo>
                    <a:pt x="0" y="0"/>
                  </a:lnTo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71" name="Freeform 521"/>
            <p:cNvSpPr>
              <a:spLocks/>
            </p:cNvSpPr>
            <p:nvPr userDrawn="1"/>
          </p:nvSpPr>
          <p:spPr bwMode="auto">
            <a:xfrm>
              <a:off x="5891213" y="4095750"/>
              <a:ext cx="73025" cy="47625"/>
            </a:xfrm>
            <a:custGeom>
              <a:avLst/>
              <a:gdLst/>
              <a:ahLst/>
              <a:cxnLst>
                <a:cxn ang="0">
                  <a:pos x="46" y="0"/>
                </a:cxn>
                <a:cxn ang="0">
                  <a:pos x="0" y="25"/>
                </a:cxn>
                <a:cxn ang="0">
                  <a:pos x="0" y="30"/>
                </a:cxn>
                <a:cxn ang="0">
                  <a:pos x="46" y="0"/>
                </a:cxn>
              </a:cxnLst>
              <a:rect l="0" t="0" r="r" b="b"/>
              <a:pathLst>
                <a:path w="46" h="30">
                  <a:moveTo>
                    <a:pt x="46" y="0"/>
                  </a:moveTo>
                  <a:lnTo>
                    <a:pt x="0" y="25"/>
                  </a:lnTo>
                  <a:lnTo>
                    <a:pt x="0" y="30"/>
                  </a:lnTo>
                  <a:lnTo>
                    <a:pt x="46" y="0"/>
                  </a:lnTo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72" name="Freeform 522"/>
            <p:cNvSpPr>
              <a:spLocks noEditPoints="1"/>
            </p:cNvSpPr>
            <p:nvPr userDrawn="1"/>
          </p:nvSpPr>
          <p:spPr bwMode="auto">
            <a:xfrm>
              <a:off x="5075238" y="4130675"/>
              <a:ext cx="815975" cy="298450"/>
            </a:xfrm>
            <a:custGeom>
              <a:avLst/>
              <a:gdLst/>
              <a:ahLst/>
              <a:cxnLst>
                <a:cxn ang="0">
                  <a:pos x="302" y="111"/>
                </a:cxn>
                <a:cxn ang="0">
                  <a:pos x="305" y="111"/>
                </a:cxn>
                <a:cxn ang="0">
                  <a:pos x="315" y="110"/>
                </a:cxn>
                <a:cxn ang="0">
                  <a:pos x="333" y="100"/>
                </a:cxn>
                <a:cxn ang="0">
                  <a:pos x="168" y="85"/>
                </a:cxn>
                <a:cxn ang="0">
                  <a:pos x="171" y="96"/>
                </a:cxn>
                <a:cxn ang="0">
                  <a:pos x="184" y="116"/>
                </a:cxn>
                <a:cxn ang="0">
                  <a:pos x="192" y="124"/>
                </a:cxn>
                <a:cxn ang="0">
                  <a:pos x="207" y="137"/>
                </a:cxn>
                <a:cxn ang="0">
                  <a:pos x="225" y="146"/>
                </a:cxn>
                <a:cxn ang="0">
                  <a:pos x="245" y="151"/>
                </a:cxn>
                <a:cxn ang="0">
                  <a:pos x="268" y="154"/>
                </a:cxn>
                <a:cxn ang="0">
                  <a:pos x="296" y="151"/>
                </a:cxn>
                <a:cxn ang="0">
                  <a:pos x="323" y="142"/>
                </a:cxn>
                <a:cxn ang="0">
                  <a:pos x="330" y="139"/>
                </a:cxn>
                <a:cxn ang="0">
                  <a:pos x="333" y="134"/>
                </a:cxn>
                <a:cxn ang="0">
                  <a:pos x="335" y="131"/>
                </a:cxn>
                <a:cxn ang="0">
                  <a:pos x="332" y="126"/>
                </a:cxn>
                <a:cxn ang="0">
                  <a:pos x="330" y="123"/>
                </a:cxn>
                <a:cxn ang="0">
                  <a:pos x="327" y="121"/>
                </a:cxn>
                <a:cxn ang="0">
                  <a:pos x="325" y="121"/>
                </a:cxn>
                <a:cxn ang="0">
                  <a:pos x="315" y="124"/>
                </a:cxn>
                <a:cxn ang="0">
                  <a:pos x="304" y="128"/>
                </a:cxn>
                <a:cxn ang="0">
                  <a:pos x="279" y="133"/>
                </a:cxn>
                <a:cxn ang="0">
                  <a:pos x="268" y="134"/>
                </a:cxn>
                <a:cxn ang="0">
                  <a:pos x="233" y="128"/>
                </a:cxn>
                <a:cxn ang="0">
                  <a:pos x="207" y="111"/>
                </a:cxn>
                <a:cxn ang="0">
                  <a:pos x="200" y="103"/>
                </a:cxn>
                <a:cxn ang="0">
                  <a:pos x="514" y="3"/>
                </a:cxn>
                <a:cxn ang="0">
                  <a:pos x="422" y="49"/>
                </a:cxn>
                <a:cxn ang="0">
                  <a:pos x="424" y="55"/>
                </a:cxn>
                <a:cxn ang="0">
                  <a:pos x="419" y="95"/>
                </a:cxn>
                <a:cxn ang="0">
                  <a:pos x="404" y="131"/>
                </a:cxn>
                <a:cxn ang="0">
                  <a:pos x="383" y="164"/>
                </a:cxn>
                <a:cxn ang="0">
                  <a:pos x="353" y="188"/>
                </a:cxn>
                <a:cxn ang="0">
                  <a:pos x="514" y="8"/>
                </a:cxn>
                <a:cxn ang="0">
                  <a:pos x="0" y="0"/>
                </a:cxn>
                <a:cxn ang="0">
                  <a:pos x="0" y="188"/>
                </a:cxn>
                <a:cxn ang="0">
                  <a:pos x="168" y="188"/>
                </a:cxn>
                <a:cxn ang="0">
                  <a:pos x="138" y="164"/>
                </a:cxn>
                <a:cxn ang="0">
                  <a:pos x="117" y="131"/>
                </a:cxn>
                <a:cxn ang="0">
                  <a:pos x="102" y="95"/>
                </a:cxn>
                <a:cxn ang="0">
                  <a:pos x="97" y="55"/>
                </a:cxn>
                <a:cxn ang="0">
                  <a:pos x="99" y="49"/>
                </a:cxn>
              </a:cxnLst>
              <a:rect l="0" t="0" r="r" b="b"/>
              <a:pathLst>
                <a:path w="514" h="188">
                  <a:moveTo>
                    <a:pt x="342" y="91"/>
                  </a:moveTo>
                  <a:lnTo>
                    <a:pt x="302" y="111"/>
                  </a:lnTo>
                  <a:lnTo>
                    <a:pt x="302" y="111"/>
                  </a:lnTo>
                  <a:lnTo>
                    <a:pt x="305" y="111"/>
                  </a:lnTo>
                  <a:lnTo>
                    <a:pt x="305" y="111"/>
                  </a:lnTo>
                  <a:lnTo>
                    <a:pt x="315" y="110"/>
                  </a:lnTo>
                  <a:lnTo>
                    <a:pt x="325" y="106"/>
                  </a:lnTo>
                  <a:lnTo>
                    <a:pt x="333" y="100"/>
                  </a:lnTo>
                  <a:lnTo>
                    <a:pt x="342" y="91"/>
                  </a:lnTo>
                  <a:close/>
                  <a:moveTo>
                    <a:pt x="168" y="85"/>
                  </a:moveTo>
                  <a:lnTo>
                    <a:pt x="168" y="85"/>
                  </a:lnTo>
                  <a:lnTo>
                    <a:pt x="171" y="96"/>
                  </a:lnTo>
                  <a:lnTo>
                    <a:pt x="178" y="106"/>
                  </a:lnTo>
                  <a:lnTo>
                    <a:pt x="184" y="116"/>
                  </a:lnTo>
                  <a:lnTo>
                    <a:pt x="192" y="124"/>
                  </a:lnTo>
                  <a:lnTo>
                    <a:pt x="192" y="124"/>
                  </a:lnTo>
                  <a:lnTo>
                    <a:pt x="199" y="131"/>
                  </a:lnTo>
                  <a:lnTo>
                    <a:pt x="207" y="137"/>
                  </a:lnTo>
                  <a:lnTo>
                    <a:pt x="215" y="142"/>
                  </a:lnTo>
                  <a:lnTo>
                    <a:pt x="225" y="146"/>
                  </a:lnTo>
                  <a:lnTo>
                    <a:pt x="235" y="149"/>
                  </a:lnTo>
                  <a:lnTo>
                    <a:pt x="245" y="151"/>
                  </a:lnTo>
                  <a:lnTo>
                    <a:pt x="268" y="154"/>
                  </a:lnTo>
                  <a:lnTo>
                    <a:pt x="268" y="154"/>
                  </a:lnTo>
                  <a:lnTo>
                    <a:pt x="281" y="152"/>
                  </a:lnTo>
                  <a:lnTo>
                    <a:pt x="296" y="151"/>
                  </a:lnTo>
                  <a:lnTo>
                    <a:pt x="309" y="147"/>
                  </a:lnTo>
                  <a:lnTo>
                    <a:pt x="323" y="142"/>
                  </a:lnTo>
                  <a:lnTo>
                    <a:pt x="330" y="139"/>
                  </a:lnTo>
                  <a:lnTo>
                    <a:pt x="330" y="139"/>
                  </a:lnTo>
                  <a:lnTo>
                    <a:pt x="332" y="137"/>
                  </a:lnTo>
                  <a:lnTo>
                    <a:pt x="333" y="134"/>
                  </a:lnTo>
                  <a:lnTo>
                    <a:pt x="333" y="134"/>
                  </a:lnTo>
                  <a:lnTo>
                    <a:pt x="335" y="131"/>
                  </a:lnTo>
                  <a:lnTo>
                    <a:pt x="333" y="129"/>
                  </a:lnTo>
                  <a:lnTo>
                    <a:pt x="332" y="126"/>
                  </a:lnTo>
                  <a:lnTo>
                    <a:pt x="332" y="126"/>
                  </a:lnTo>
                  <a:lnTo>
                    <a:pt x="330" y="123"/>
                  </a:lnTo>
                  <a:lnTo>
                    <a:pt x="327" y="121"/>
                  </a:lnTo>
                  <a:lnTo>
                    <a:pt x="327" y="121"/>
                  </a:lnTo>
                  <a:lnTo>
                    <a:pt x="325" y="121"/>
                  </a:lnTo>
                  <a:lnTo>
                    <a:pt x="325" y="121"/>
                  </a:lnTo>
                  <a:lnTo>
                    <a:pt x="322" y="121"/>
                  </a:lnTo>
                  <a:lnTo>
                    <a:pt x="315" y="124"/>
                  </a:lnTo>
                  <a:lnTo>
                    <a:pt x="315" y="124"/>
                  </a:lnTo>
                  <a:lnTo>
                    <a:pt x="304" y="128"/>
                  </a:lnTo>
                  <a:lnTo>
                    <a:pt x="291" y="131"/>
                  </a:lnTo>
                  <a:lnTo>
                    <a:pt x="279" y="133"/>
                  </a:lnTo>
                  <a:lnTo>
                    <a:pt x="268" y="134"/>
                  </a:lnTo>
                  <a:lnTo>
                    <a:pt x="268" y="134"/>
                  </a:lnTo>
                  <a:lnTo>
                    <a:pt x="250" y="133"/>
                  </a:lnTo>
                  <a:lnTo>
                    <a:pt x="233" y="128"/>
                  </a:lnTo>
                  <a:lnTo>
                    <a:pt x="219" y="121"/>
                  </a:lnTo>
                  <a:lnTo>
                    <a:pt x="207" y="111"/>
                  </a:lnTo>
                  <a:lnTo>
                    <a:pt x="207" y="111"/>
                  </a:lnTo>
                  <a:lnTo>
                    <a:pt x="200" y="103"/>
                  </a:lnTo>
                  <a:lnTo>
                    <a:pt x="168" y="85"/>
                  </a:lnTo>
                  <a:close/>
                  <a:moveTo>
                    <a:pt x="514" y="3"/>
                  </a:moveTo>
                  <a:lnTo>
                    <a:pt x="422" y="49"/>
                  </a:lnTo>
                  <a:lnTo>
                    <a:pt x="422" y="49"/>
                  </a:lnTo>
                  <a:lnTo>
                    <a:pt x="424" y="55"/>
                  </a:lnTo>
                  <a:lnTo>
                    <a:pt x="424" y="55"/>
                  </a:lnTo>
                  <a:lnTo>
                    <a:pt x="422" y="75"/>
                  </a:lnTo>
                  <a:lnTo>
                    <a:pt x="419" y="95"/>
                  </a:lnTo>
                  <a:lnTo>
                    <a:pt x="412" y="114"/>
                  </a:lnTo>
                  <a:lnTo>
                    <a:pt x="404" y="131"/>
                  </a:lnTo>
                  <a:lnTo>
                    <a:pt x="394" y="147"/>
                  </a:lnTo>
                  <a:lnTo>
                    <a:pt x="383" y="164"/>
                  </a:lnTo>
                  <a:lnTo>
                    <a:pt x="368" y="177"/>
                  </a:lnTo>
                  <a:lnTo>
                    <a:pt x="353" y="188"/>
                  </a:lnTo>
                  <a:lnTo>
                    <a:pt x="514" y="188"/>
                  </a:lnTo>
                  <a:lnTo>
                    <a:pt x="514" y="8"/>
                  </a:lnTo>
                  <a:lnTo>
                    <a:pt x="514" y="3"/>
                  </a:lnTo>
                  <a:close/>
                  <a:moveTo>
                    <a:pt x="0" y="0"/>
                  </a:moveTo>
                  <a:lnTo>
                    <a:pt x="0" y="3"/>
                  </a:lnTo>
                  <a:lnTo>
                    <a:pt x="0" y="188"/>
                  </a:lnTo>
                  <a:lnTo>
                    <a:pt x="168" y="188"/>
                  </a:lnTo>
                  <a:lnTo>
                    <a:pt x="168" y="188"/>
                  </a:lnTo>
                  <a:lnTo>
                    <a:pt x="153" y="177"/>
                  </a:lnTo>
                  <a:lnTo>
                    <a:pt x="138" y="164"/>
                  </a:lnTo>
                  <a:lnTo>
                    <a:pt x="127" y="147"/>
                  </a:lnTo>
                  <a:lnTo>
                    <a:pt x="117" y="131"/>
                  </a:lnTo>
                  <a:lnTo>
                    <a:pt x="109" y="114"/>
                  </a:lnTo>
                  <a:lnTo>
                    <a:pt x="102" y="95"/>
                  </a:lnTo>
                  <a:lnTo>
                    <a:pt x="99" y="75"/>
                  </a:lnTo>
                  <a:lnTo>
                    <a:pt x="97" y="55"/>
                  </a:lnTo>
                  <a:lnTo>
                    <a:pt x="97" y="55"/>
                  </a:lnTo>
                  <a:lnTo>
                    <a:pt x="99" y="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5D5D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73" name="Freeform 523"/>
            <p:cNvSpPr>
              <a:spLocks/>
            </p:cNvSpPr>
            <p:nvPr userDrawn="1"/>
          </p:nvSpPr>
          <p:spPr bwMode="auto">
            <a:xfrm>
              <a:off x="5554663" y="4275138"/>
              <a:ext cx="63500" cy="31750"/>
            </a:xfrm>
            <a:custGeom>
              <a:avLst/>
              <a:gdLst/>
              <a:ahLst/>
              <a:cxnLst>
                <a:cxn ang="0">
                  <a:pos x="40" y="0"/>
                </a:cxn>
                <a:cxn ang="0">
                  <a:pos x="0" y="20"/>
                </a:cxn>
                <a:cxn ang="0">
                  <a:pos x="0" y="20"/>
                </a:cxn>
                <a:cxn ang="0">
                  <a:pos x="3" y="20"/>
                </a:cxn>
                <a:cxn ang="0">
                  <a:pos x="3" y="20"/>
                </a:cxn>
                <a:cxn ang="0">
                  <a:pos x="13" y="19"/>
                </a:cxn>
                <a:cxn ang="0">
                  <a:pos x="23" y="15"/>
                </a:cxn>
                <a:cxn ang="0">
                  <a:pos x="31" y="9"/>
                </a:cxn>
                <a:cxn ang="0">
                  <a:pos x="40" y="0"/>
                </a:cxn>
              </a:cxnLst>
              <a:rect l="0" t="0" r="r" b="b"/>
              <a:pathLst>
                <a:path w="40" h="20">
                  <a:moveTo>
                    <a:pt x="40" y="0"/>
                  </a:moveTo>
                  <a:lnTo>
                    <a:pt x="0" y="20"/>
                  </a:lnTo>
                  <a:lnTo>
                    <a:pt x="0" y="20"/>
                  </a:lnTo>
                  <a:lnTo>
                    <a:pt x="3" y="20"/>
                  </a:lnTo>
                  <a:lnTo>
                    <a:pt x="3" y="20"/>
                  </a:lnTo>
                  <a:lnTo>
                    <a:pt x="13" y="19"/>
                  </a:lnTo>
                  <a:lnTo>
                    <a:pt x="23" y="15"/>
                  </a:lnTo>
                  <a:lnTo>
                    <a:pt x="31" y="9"/>
                  </a:lnTo>
                  <a:lnTo>
                    <a:pt x="4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74" name="Freeform 524"/>
            <p:cNvSpPr>
              <a:spLocks/>
            </p:cNvSpPr>
            <p:nvPr userDrawn="1"/>
          </p:nvSpPr>
          <p:spPr bwMode="auto">
            <a:xfrm>
              <a:off x="5341938" y="4265613"/>
              <a:ext cx="265113" cy="10953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3" y="11"/>
                </a:cxn>
                <a:cxn ang="0">
                  <a:pos x="10" y="21"/>
                </a:cxn>
                <a:cxn ang="0">
                  <a:pos x="16" y="31"/>
                </a:cxn>
                <a:cxn ang="0">
                  <a:pos x="24" y="39"/>
                </a:cxn>
                <a:cxn ang="0">
                  <a:pos x="24" y="39"/>
                </a:cxn>
                <a:cxn ang="0">
                  <a:pos x="31" y="46"/>
                </a:cxn>
                <a:cxn ang="0">
                  <a:pos x="39" y="52"/>
                </a:cxn>
                <a:cxn ang="0">
                  <a:pos x="47" y="57"/>
                </a:cxn>
                <a:cxn ang="0">
                  <a:pos x="57" y="61"/>
                </a:cxn>
                <a:cxn ang="0">
                  <a:pos x="67" y="64"/>
                </a:cxn>
                <a:cxn ang="0">
                  <a:pos x="77" y="66"/>
                </a:cxn>
                <a:cxn ang="0">
                  <a:pos x="100" y="69"/>
                </a:cxn>
                <a:cxn ang="0">
                  <a:pos x="100" y="69"/>
                </a:cxn>
                <a:cxn ang="0">
                  <a:pos x="113" y="67"/>
                </a:cxn>
                <a:cxn ang="0">
                  <a:pos x="128" y="66"/>
                </a:cxn>
                <a:cxn ang="0">
                  <a:pos x="141" y="62"/>
                </a:cxn>
                <a:cxn ang="0">
                  <a:pos x="155" y="57"/>
                </a:cxn>
                <a:cxn ang="0">
                  <a:pos x="162" y="54"/>
                </a:cxn>
                <a:cxn ang="0">
                  <a:pos x="162" y="54"/>
                </a:cxn>
                <a:cxn ang="0">
                  <a:pos x="164" y="52"/>
                </a:cxn>
                <a:cxn ang="0">
                  <a:pos x="165" y="49"/>
                </a:cxn>
                <a:cxn ang="0">
                  <a:pos x="165" y="49"/>
                </a:cxn>
                <a:cxn ang="0">
                  <a:pos x="167" y="46"/>
                </a:cxn>
                <a:cxn ang="0">
                  <a:pos x="165" y="44"/>
                </a:cxn>
                <a:cxn ang="0">
                  <a:pos x="164" y="41"/>
                </a:cxn>
                <a:cxn ang="0">
                  <a:pos x="164" y="41"/>
                </a:cxn>
                <a:cxn ang="0">
                  <a:pos x="162" y="38"/>
                </a:cxn>
                <a:cxn ang="0">
                  <a:pos x="159" y="36"/>
                </a:cxn>
                <a:cxn ang="0">
                  <a:pos x="159" y="36"/>
                </a:cxn>
                <a:cxn ang="0">
                  <a:pos x="157" y="36"/>
                </a:cxn>
                <a:cxn ang="0">
                  <a:pos x="157" y="36"/>
                </a:cxn>
                <a:cxn ang="0">
                  <a:pos x="154" y="36"/>
                </a:cxn>
                <a:cxn ang="0">
                  <a:pos x="147" y="39"/>
                </a:cxn>
                <a:cxn ang="0">
                  <a:pos x="147" y="39"/>
                </a:cxn>
                <a:cxn ang="0">
                  <a:pos x="136" y="43"/>
                </a:cxn>
                <a:cxn ang="0">
                  <a:pos x="123" y="46"/>
                </a:cxn>
                <a:cxn ang="0">
                  <a:pos x="111" y="48"/>
                </a:cxn>
                <a:cxn ang="0">
                  <a:pos x="100" y="49"/>
                </a:cxn>
                <a:cxn ang="0">
                  <a:pos x="100" y="49"/>
                </a:cxn>
                <a:cxn ang="0">
                  <a:pos x="82" y="48"/>
                </a:cxn>
                <a:cxn ang="0">
                  <a:pos x="65" y="43"/>
                </a:cxn>
                <a:cxn ang="0">
                  <a:pos x="51" y="36"/>
                </a:cxn>
                <a:cxn ang="0">
                  <a:pos x="39" y="26"/>
                </a:cxn>
                <a:cxn ang="0">
                  <a:pos x="39" y="26"/>
                </a:cxn>
                <a:cxn ang="0">
                  <a:pos x="32" y="18"/>
                </a:cxn>
                <a:cxn ang="0">
                  <a:pos x="0" y="0"/>
                </a:cxn>
              </a:cxnLst>
              <a:rect l="0" t="0" r="r" b="b"/>
              <a:pathLst>
                <a:path w="167" h="69">
                  <a:moveTo>
                    <a:pt x="0" y="0"/>
                  </a:moveTo>
                  <a:lnTo>
                    <a:pt x="0" y="0"/>
                  </a:lnTo>
                  <a:lnTo>
                    <a:pt x="3" y="11"/>
                  </a:lnTo>
                  <a:lnTo>
                    <a:pt x="10" y="21"/>
                  </a:lnTo>
                  <a:lnTo>
                    <a:pt x="16" y="31"/>
                  </a:lnTo>
                  <a:lnTo>
                    <a:pt x="24" y="39"/>
                  </a:lnTo>
                  <a:lnTo>
                    <a:pt x="24" y="39"/>
                  </a:lnTo>
                  <a:lnTo>
                    <a:pt x="31" y="46"/>
                  </a:lnTo>
                  <a:lnTo>
                    <a:pt x="39" y="52"/>
                  </a:lnTo>
                  <a:lnTo>
                    <a:pt x="47" y="57"/>
                  </a:lnTo>
                  <a:lnTo>
                    <a:pt x="57" y="61"/>
                  </a:lnTo>
                  <a:lnTo>
                    <a:pt x="67" y="64"/>
                  </a:lnTo>
                  <a:lnTo>
                    <a:pt x="77" y="66"/>
                  </a:lnTo>
                  <a:lnTo>
                    <a:pt x="100" y="69"/>
                  </a:lnTo>
                  <a:lnTo>
                    <a:pt x="100" y="69"/>
                  </a:lnTo>
                  <a:lnTo>
                    <a:pt x="113" y="67"/>
                  </a:lnTo>
                  <a:lnTo>
                    <a:pt x="128" y="66"/>
                  </a:lnTo>
                  <a:lnTo>
                    <a:pt x="141" y="62"/>
                  </a:lnTo>
                  <a:lnTo>
                    <a:pt x="155" y="57"/>
                  </a:lnTo>
                  <a:lnTo>
                    <a:pt x="162" y="54"/>
                  </a:lnTo>
                  <a:lnTo>
                    <a:pt x="162" y="54"/>
                  </a:lnTo>
                  <a:lnTo>
                    <a:pt x="164" y="52"/>
                  </a:lnTo>
                  <a:lnTo>
                    <a:pt x="165" y="49"/>
                  </a:lnTo>
                  <a:lnTo>
                    <a:pt x="165" y="49"/>
                  </a:lnTo>
                  <a:lnTo>
                    <a:pt x="167" y="46"/>
                  </a:lnTo>
                  <a:lnTo>
                    <a:pt x="165" y="44"/>
                  </a:lnTo>
                  <a:lnTo>
                    <a:pt x="164" y="41"/>
                  </a:lnTo>
                  <a:lnTo>
                    <a:pt x="164" y="41"/>
                  </a:lnTo>
                  <a:lnTo>
                    <a:pt x="162" y="38"/>
                  </a:lnTo>
                  <a:lnTo>
                    <a:pt x="159" y="36"/>
                  </a:lnTo>
                  <a:lnTo>
                    <a:pt x="159" y="36"/>
                  </a:lnTo>
                  <a:lnTo>
                    <a:pt x="157" y="36"/>
                  </a:lnTo>
                  <a:lnTo>
                    <a:pt x="157" y="36"/>
                  </a:lnTo>
                  <a:lnTo>
                    <a:pt x="154" y="36"/>
                  </a:lnTo>
                  <a:lnTo>
                    <a:pt x="147" y="39"/>
                  </a:lnTo>
                  <a:lnTo>
                    <a:pt x="147" y="39"/>
                  </a:lnTo>
                  <a:lnTo>
                    <a:pt x="136" y="43"/>
                  </a:lnTo>
                  <a:lnTo>
                    <a:pt x="123" y="46"/>
                  </a:lnTo>
                  <a:lnTo>
                    <a:pt x="111" y="48"/>
                  </a:lnTo>
                  <a:lnTo>
                    <a:pt x="100" y="49"/>
                  </a:lnTo>
                  <a:lnTo>
                    <a:pt x="100" y="49"/>
                  </a:lnTo>
                  <a:lnTo>
                    <a:pt x="82" y="48"/>
                  </a:lnTo>
                  <a:lnTo>
                    <a:pt x="65" y="43"/>
                  </a:lnTo>
                  <a:lnTo>
                    <a:pt x="51" y="36"/>
                  </a:lnTo>
                  <a:lnTo>
                    <a:pt x="39" y="26"/>
                  </a:lnTo>
                  <a:lnTo>
                    <a:pt x="39" y="26"/>
                  </a:lnTo>
                  <a:lnTo>
                    <a:pt x="32" y="18"/>
                  </a:lnTo>
                  <a:lnTo>
                    <a:pt x="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75" name="Freeform 525"/>
            <p:cNvSpPr>
              <a:spLocks/>
            </p:cNvSpPr>
            <p:nvPr userDrawn="1"/>
          </p:nvSpPr>
          <p:spPr bwMode="auto">
            <a:xfrm>
              <a:off x="5635625" y="4135438"/>
              <a:ext cx="255588" cy="293687"/>
            </a:xfrm>
            <a:custGeom>
              <a:avLst/>
              <a:gdLst/>
              <a:ahLst/>
              <a:cxnLst>
                <a:cxn ang="0">
                  <a:pos x="161" y="0"/>
                </a:cxn>
                <a:cxn ang="0">
                  <a:pos x="69" y="46"/>
                </a:cxn>
                <a:cxn ang="0">
                  <a:pos x="69" y="46"/>
                </a:cxn>
                <a:cxn ang="0">
                  <a:pos x="71" y="52"/>
                </a:cxn>
                <a:cxn ang="0">
                  <a:pos x="71" y="52"/>
                </a:cxn>
                <a:cxn ang="0">
                  <a:pos x="69" y="72"/>
                </a:cxn>
                <a:cxn ang="0">
                  <a:pos x="66" y="92"/>
                </a:cxn>
                <a:cxn ang="0">
                  <a:pos x="59" y="111"/>
                </a:cxn>
                <a:cxn ang="0">
                  <a:pos x="51" y="128"/>
                </a:cxn>
                <a:cxn ang="0">
                  <a:pos x="41" y="144"/>
                </a:cxn>
                <a:cxn ang="0">
                  <a:pos x="30" y="161"/>
                </a:cxn>
                <a:cxn ang="0">
                  <a:pos x="15" y="174"/>
                </a:cxn>
                <a:cxn ang="0">
                  <a:pos x="0" y="185"/>
                </a:cxn>
                <a:cxn ang="0">
                  <a:pos x="161" y="185"/>
                </a:cxn>
                <a:cxn ang="0">
                  <a:pos x="161" y="5"/>
                </a:cxn>
                <a:cxn ang="0">
                  <a:pos x="161" y="0"/>
                </a:cxn>
              </a:cxnLst>
              <a:rect l="0" t="0" r="r" b="b"/>
              <a:pathLst>
                <a:path w="161" h="185">
                  <a:moveTo>
                    <a:pt x="161" y="0"/>
                  </a:moveTo>
                  <a:lnTo>
                    <a:pt x="69" y="46"/>
                  </a:lnTo>
                  <a:lnTo>
                    <a:pt x="69" y="46"/>
                  </a:lnTo>
                  <a:lnTo>
                    <a:pt x="71" y="52"/>
                  </a:lnTo>
                  <a:lnTo>
                    <a:pt x="71" y="52"/>
                  </a:lnTo>
                  <a:lnTo>
                    <a:pt x="69" y="72"/>
                  </a:lnTo>
                  <a:lnTo>
                    <a:pt x="66" y="92"/>
                  </a:lnTo>
                  <a:lnTo>
                    <a:pt x="59" y="111"/>
                  </a:lnTo>
                  <a:lnTo>
                    <a:pt x="51" y="128"/>
                  </a:lnTo>
                  <a:lnTo>
                    <a:pt x="41" y="144"/>
                  </a:lnTo>
                  <a:lnTo>
                    <a:pt x="30" y="161"/>
                  </a:lnTo>
                  <a:lnTo>
                    <a:pt x="15" y="174"/>
                  </a:lnTo>
                  <a:lnTo>
                    <a:pt x="0" y="185"/>
                  </a:lnTo>
                  <a:lnTo>
                    <a:pt x="161" y="185"/>
                  </a:lnTo>
                  <a:lnTo>
                    <a:pt x="161" y="5"/>
                  </a:lnTo>
                  <a:lnTo>
                    <a:pt x="161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76" name="Freeform 526"/>
            <p:cNvSpPr>
              <a:spLocks/>
            </p:cNvSpPr>
            <p:nvPr userDrawn="1"/>
          </p:nvSpPr>
          <p:spPr bwMode="auto">
            <a:xfrm>
              <a:off x="5075238" y="4130675"/>
              <a:ext cx="266700" cy="2984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3"/>
                </a:cxn>
                <a:cxn ang="0">
                  <a:pos x="0" y="188"/>
                </a:cxn>
                <a:cxn ang="0">
                  <a:pos x="168" y="188"/>
                </a:cxn>
                <a:cxn ang="0">
                  <a:pos x="168" y="188"/>
                </a:cxn>
                <a:cxn ang="0">
                  <a:pos x="153" y="177"/>
                </a:cxn>
                <a:cxn ang="0">
                  <a:pos x="138" y="164"/>
                </a:cxn>
                <a:cxn ang="0">
                  <a:pos x="127" y="147"/>
                </a:cxn>
                <a:cxn ang="0">
                  <a:pos x="117" y="131"/>
                </a:cxn>
                <a:cxn ang="0">
                  <a:pos x="109" y="114"/>
                </a:cxn>
                <a:cxn ang="0">
                  <a:pos x="102" y="95"/>
                </a:cxn>
                <a:cxn ang="0">
                  <a:pos x="99" y="75"/>
                </a:cxn>
                <a:cxn ang="0">
                  <a:pos x="97" y="55"/>
                </a:cxn>
                <a:cxn ang="0">
                  <a:pos x="97" y="55"/>
                </a:cxn>
                <a:cxn ang="0">
                  <a:pos x="99" y="49"/>
                </a:cxn>
                <a:cxn ang="0">
                  <a:pos x="0" y="0"/>
                </a:cxn>
              </a:cxnLst>
              <a:rect l="0" t="0" r="r" b="b"/>
              <a:pathLst>
                <a:path w="168" h="188">
                  <a:moveTo>
                    <a:pt x="0" y="0"/>
                  </a:moveTo>
                  <a:lnTo>
                    <a:pt x="0" y="3"/>
                  </a:lnTo>
                  <a:lnTo>
                    <a:pt x="0" y="188"/>
                  </a:lnTo>
                  <a:lnTo>
                    <a:pt x="168" y="188"/>
                  </a:lnTo>
                  <a:lnTo>
                    <a:pt x="168" y="188"/>
                  </a:lnTo>
                  <a:lnTo>
                    <a:pt x="153" y="177"/>
                  </a:lnTo>
                  <a:lnTo>
                    <a:pt x="138" y="164"/>
                  </a:lnTo>
                  <a:lnTo>
                    <a:pt x="127" y="147"/>
                  </a:lnTo>
                  <a:lnTo>
                    <a:pt x="117" y="131"/>
                  </a:lnTo>
                  <a:lnTo>
                    <a:pt x="109" y="114"/>
                  </a:lnTo>
                  <a:lnTo>
                    <a:pt x="102" y="95"/>
                  </a:lnTo>
                  <a:lnTo>
                    <a:pt x="99" y="75"/>
                  </a:lnTo>
                  <a:lnTo>
                    <a:pt x="97" y="55"/>
                  </a:lnTo>
                  <a:lnTo>
                    <a:pt x="97" y="55"/>
                  </a:lnTo>
                  <a:lnTo>
                    <a:pt x="99" y="49"/>
                  </a:lnTo>
                  <a:lnTo>
                    <a:pt x="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77" name="Freeform 527"/>
            <p:cNvSpPr>
              <a:spLocks/>
            </p:cNvSpPr>
            <p:nvPr userDrawn="1"/>
          </p:nvSpPr>
          <p:spPr bwMode="auto">
            <a:xfrm>
              <a:off x="5229225" y="4208463"/>
              <a:ext cx="519113" cy="268287"/>
            </a:xfrm>
            <a:custGeom>
              <a:avLst/>
              <a:gdLst/>
              <a:ahLst/>
              <a:cxnLst>
                <a:cxn ang="0">
                  <a:pos x="245" y="42"/>
                </a:cxn>
                <a:cxn ang="0">
                  <a:pos x="236" y="51"/>
                </a:cxn>
                <a:cxn ang="0">
                  <a:pos x="218" y="61"/>
                </a:cxn>
                <a:cxn ang="0">
                  <a:pos x="208" y="62"/>
                </a:cxn>
                <a:cxn ang="0">
                  <a:pos x="164" y="84"/>
                </a:cxn>
                <a:cxn ang="0">
                  <a:pos x="103" y="54"/>
                </a:cxn>
                <a:cxn ang="0">
                  <a:pos x="110" y="62"/>
                </a:cxn>
                <a:cxn ang="0">
                  <a:pos x="136" y="79"/>
                </a:cxn>
                <a:cxn ang="0">
                  <a:pos x="171" y="85"/>
                </a:cxn>
                <a:cxn ang="0">
                  <a:pos x="182" y="84"/>
                </a:cxn>
                <a:cxn ang="0">
                  <a:pos x="207" y="79"/>
                </a:cxn>
                <a:cxn ang="0">
                  <a:pos x="225" y="72"/>
                </a:cxn>
                <a:cxn ang="0">
                  <a:pos x="228" y="72"/>
                </a:cxn>
                <a:cxn ang="0">
                  <a:pos x="230" y="72"/>
                </a:cxn>
                <a:cxn ang="0">
                  <a:pos x="233" y="74"/>
                </a:cxn>
                <a:cxn ang="0">
                  <a:pos x="236" y="80"/>
                </a:cxn>
                <a:cxn ang="0">
                  <a:pos x="238" y="82"/>
                </a:cxn>
                <a:cxn ang="0">
                  <a:pos x="236" y="85"/>
                </a:cxn>
                <a:cxn ang="0">
                  <a:pos x="233" y="90"/>
                </a:cxn>
                <a:cxn ang="0">
                  <a:pos x="226" y="93"/>
                </a:cxn>
                <a:cxn ang="0">
                  <a:pos x="199" y="102"/>
                </a:cxn>
                <a:cxn ang="0">
                  <a:pos x="171" y="105"/>
                </a:cxn>
                <a:cxn ang="0">
                  <a:pos x="148" y="102"/>
                </a:cxn>
                <a:cxn ang="0">
                  <a:pos x="128" y="97"/>
                </a:cxn>
                <a:cxn ang="0">
                  <a:pos x="110" y="88"/>
                </a:cxn>
                <a:cxn ang="0">
                  <a:pos x="95" y="75"/>
                </a:cxn>
                <a:cxn ang="0">
                  <a:pos x="87" y="67"/>
                </a:cxn>
                <a:cxn ang="0">
                  <a:pos x="74" y="47"/>
                </a:cxn>
                <a:cxn ang="0">
                  <a:pos x="2" y="0"/>
                </a:cxn>
                <a:cxn ang="0">
                  <a:pos x="0" y="6"/>
                </a:cxn>
                <a:cxn ang="0">
                  <a:pos x="2" y="26"/>
                </a:cxn>
                <a:cxn ang="0">
                  <a:pos x="12" y="65"/>
                </a:cxn>
                <a:cxn ang="0">
                  <a:pos x="30" y="98"/>
                </a:cxn>
                <a:cxn ang="0">
                  <a:pos x="56" y="128"/>
                </a:cxn>
                <a:cxn ang="0">
                  <a:pos x="71" y="139"/>
                </a:cxn>
                <a:cxn ang="0">
                  <a:pos x="113" y="161"/>
                </a:cxn>
                <a:cxn ang="0">
                  <a:pos x="151" y="169"/>
                </a:cxn>
                <a:cxn ang="0">
                  <a:pos x="164" y="169"/>
                </a:cxn>
                <a:cxn ang="0">
                  <a:pos x="189" y="167"/>
                </a:cxn>
                <a:cxn ang="0">
                  <a:pos x="236" y="152"/>
                </a:cxn>
                <a:cxn ang="0">
                  <a:pos x="256" y="139"/>
                </a:cxn>
                <a:cxn ang="0">
                  <a:pos x="286" y="115"/>
                </a:cxn>
                <a:cxn ang="0">
                  <a:pos x="307" y="82"/>
                </a:cxn>
                <a:cxn ang="0">
                  <a:pos x="322" y="46"/>
                </a:cxn>
                <a:cxn ang="0">
                  <a:pos x="327" y="6"/>
                </a:cxn>
                <a:cxn ang="0">
                  <a:pos x="325" y="0"/>
                </a:cxn>
              </a:cxnLst>
              <a:rect l="0" t="0" r="r" b="b"/>
              <a:pathLst>
                <a:path w="327" h="169">
                  <a:moveTo>
                    <a:pt x="325" y="0"/>
                  </a:moveTo>
                  <a:lnTo>
                    <a:pt x="245" y="42"/>
                  </a:lnTo>
                  <a:lnTo>
                    <a:pt x="245" y="42"/>
                  </a:lnTo>
                  <a:lnTo>
                    <a:pt x="236" y="51"/>
                  </a:lnTo>
                  <a:lnTo>
                    <a:pt x="228" y="57"/>
                  </a:lnTo>
                  <a:lnTo>
                    <a:pt x="218" y="61"/>
                  </a:lnTo>
                  <a:lnTo>
                    <a:pt x="208" y="62"/>
                  </a:lnTo>
                  <a:lnTo>
                    <a:pt x="208" y="62"/>
                  </a:lnTo>
                  <a:lnTo>
                    <a:pt x="205" y="62"/>
                  </a:lnTo>
                  <a:lnTo>
                    <a:pt x="164" y="84"/>
                  </a:lnTo>
                  <a:lnTo>
                    <a:pt x="103" y="54"/>
                  </a:lnTo>
                  <a:lnTo>
                    <a:pt x="103" y="54"/>
                  </a:lnTo>
                  <a:lnTo>
                    <a:pt x="110" y="62"/>
                  </a:lnTo>
                  <a:lnTo>
                    <a:pt x="110" y="62"/>
                  </a:lnTo>
                  <a:lnTo>
                    <a:pt x="122" y="72"/>
                  </a:lnTo>
                  <a:lnTo>
                    <a:pt x="136" y="79"/>
                  </a:lnTo>
                  <a:lnTo>
                    <a:pt x="153" y="84"/>
                  </a:lnTo>
                  <a:lnTo>
                    <a:pt x="171" y="85"/>
                  </a:lnTo>
                  <a:lnTo>
                    <a:pt x="171" y="85"/>
                  </a:lnTo>
                  <a:lnTo>
                    <a:pt x="182" y="84"/>
                  </a:lnTo>
                  <a:lnTo>
                    <a:pt x="194" y="82"/>
                  </a:lnTo>
                  <a:lnTo>
                    <a:pt x="207" y="79"/>
                  </a:lnTo>
                  <a:lnTo>
                    <a:pt x="218" y="75"/>
                  </a:lnTo>
                  <a:lnTo>
                    <a:pt x="225" y="72"/>
                  </a:lnTo>
                  <a:lnTo>
                    <a:pt x="225" y="72"/>
                  </a:lnTo>
                  <a:lnTo>
                    <a:pt x="228" y="72"/>
                  </a:lnTo>
                  <a:lnTo>
                    <a:pt x="228" y="72"/>
                  </a:lnTo>
                  <a:lnTo>
                    <a:pt x="230" y="72"/>
                  </a:lnTo>
                  <a:lnTo>
                    <a:pt x="230" y="72"/>
                  </a:lnTo>
                  <a:lnTo>
                    <a:pt x="233" y="74"/>
                  </a:lnTo>
                  <a:lnTo>
                    <a:pt x="235" y="77"/>
                  </a:lnTo>
                  <a:lnTo>
                    <a:pt x="236" y="80"/>
                  </a:lnTo>
                  <a:lnTo>
                    <a:pt x="236" y="80"/>
                  </a:lnTo>
                  <a:lnTo>
                    <a:pt x="238" y="82"/>
                  </a:lnTo>
                  <a:lnTo>
                    <a:pt x="236" y="85"/>
                  </a:lnTo>
                  <a:lnTo>
                    <a:pt x="236" y="85"/>
                  </a:lnTo>
                  <a:lnTo>
                    <a:pt x="235" y="88"/>
                  </a:lnTo>
                  <a:lnTo>
                    <a:pt x="233" y="90"/>
                  </a:lnTo>
                  <a:lnTo>
                    <a:pt x="226" y="93"/>
                  </a:lnTo>
                  <a:lnTo>
                    <a:pt x="226" y="93"/>
                  </a:lnTo>
                  <a:lnTo>
                    <a:pt x="212" y="98"/>
                  </a:lnTo>
                  <a:lnTo>
                    <a:pt x="199" y="102"/>
                  </a:lnTo>
                  <a:lnTo>
                    <a:pt x="184" y="103"/>
                  </a:lnTo>
                  <a:lnTo>
                    <a:pt x="171" y="105"/>
                  </a:lnTo>
                  <a:lnTo>
                    <a:pt x="171" y="105"/>
                  </a:lnTo>
                  <a:lnTo>
                    <a:pt x="148" y="102"/>
                  </a:lnTo>
                  <a:lnTo>
                    <a:pt x="138" y="100"/>
                  </a:lnTo>
                  <a:lnTo>
                    <a:pt x="128" y="97"/>
                  </a:lnTo>
                  <a:lnTo>
                    <a:pt x="118" y="93"/>
                  </a:lnTo>
                  <a:lnTo>
                    <a:pt x="110" y="88"/>
                  </a:lnTo>
                  <a:lnTo>
                    <a:pt x="102" y="82"/>
                  </a:lnTo>
                  <a:lnTo>
                    <a:pt x="95" y="75"/>
                  </a:lnTo>
                  <a:lnTo>
                    <a:pt x="95" y="75"/>
                  </a:lnTo>
                  <a:lnTo>
                    <a:pt x="87" y="67"/>
                  </a:lnTo>
                  <a:lnTo>
                    <a:pt x="81" y="57"/>
                  </a:lnTo>
                  <a:lnTo>
                    <a:pt x="74" y="47"/>
                  </a:lnTo>
                  <a:lnTo>
                    <a:pt x="71" y="36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6"/>
                  </a:lnTo>
                  <a:lnTo>
                    <a:pt x="5" y="46"/>
                  </a:lnTo>
                  <a:lnTo>
                    <a:pt x="12" y="65"/>
                  </a:lnTo>
                  <a:lnTo>
                    <a:pt x="20" y="82"/>
                  </a:lnTo>
                  <a:lnTo>
                    <a:pt x="30" y="98"/>
                  </a:lnTo>
                  <a:lnTo>
                    <a:pt x="41" y="115"/>
                  </a:lnTo>
                  <a:lnTo>
                    <a:pt x="56" y="128"/>
                  </a:lnTo>
                  <a:lnTo>
                    <a:pt x="71" y="139"/>
                  </a:lnTo>
                  <a:lnTo>
                    <a:pt x="71" y="139"/>
                  </a:lnTo>
                  <a:lnTo>
                    <a:pt x="90" y="152"/>
                  </a:lnTo>
                  <a:lnTo>
                    <a:pt x="113" y="161"/>
                  </a:lnTo>
                  <a:lnTo>
                    <a:pt x="138" y="167"/>
                  </a:lnTo>
                  <a:lnTo>
                    <a:pt x="151" y="169"/>
                  </a:lnTo>
                  <a:lnTo>
                    <a:pt x="164" y="169"/>
                  </a:lnTo>
                  <a:lnTo>
                    <a:pt x="164" y="169"/>
                  </a:lnTo>
                  <a:lnTo>
                    <a:pt x="176" y="169"/>
                  </a:lnTo>
                  <a:lnTo>
                    <a:pt x="189" y="167"/>
                  </a:lnTo>
                  <a:lnTo>
                    <a:pt x="213" y="161"/>
                  </a:lnTo>
                  <a:lnTo>
                    <a:pt x="236" y="152"/>
                  </a:lnTo>
                  <a:lnTo>
                    <a:pt x="256" y="139"/>
                  </a:lnTo>
                  <a:lnTo>
                    <a:pt x="256" y="139"/>
                  </a:lnTo>
                  <a:lnTo>
                    <a:pt x="271" y="128"/>
                  </a:lnTo>
                  <a:lnTo>
                    <a:pt x="286" y="115"/>
                  </a:lnTo>
                  <a:lnTo>
                    <a:pt x="297" y="98"/>
                  </a:lnTo>
                  <a:lnTo>
                    <a:pt x="307" y="82"/>
                  </a:lnTo>
                  <a:lnTo>
                    <a:pt x="315" y="65"/>
                  </a:lnTo>
                  <a:lnTo>
                    <a:pt x="322" y="46"/>
                  </a:lnTo>
                  <a:lnTo>
                    <a:pt x="325" y="26"/>
                  </a:lnTo>
                  <a:lnTo>
                    <a:pt x="327" y="6"/>
                  </a:lnTo>
                  <a:lnTo>
                    <a:pt x="327" y="6"/>
                  </a:lnTo>
                  <a:lnTo>
                    <a:pt x="325" y="0"/>
                  </a:lnTo>
                  <a:close/>
                </a:path>
              </a:pathLst>
            </a:custGeom>
            <a:solidFill>
              <a:srgbClr val="C84A4C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78" name="Freeform 528"/>
            <p:cNvSpPr>
              <a:spLocks/>
            </p:cNvSpPr>
            <p:nvPr userDrawn="1"/>
          </p:nvSpPr>
          <p:spPr bwMode="auto">
            <a:xfrm>
              <a:off x="5229225" y="4208463"/>
              <a:ext cx="519113" cy="268287"/>
            </a:xfrm>
            <a:custGeom>
              <a:avLst/>
              <a:gdLst/>
              <a:ahLst/>
              <a:cxnLst>
                <a:cxn ang="0">
                  <a:pos x="245" y="42"/>
                </a:cxn>
                <a:cxn ang="0">
                  <a:pos x="236" y="51"/>
                </a:cxn>
                <a:cxn ang="0">
                  <a:pos x="218" y="61"/>
                </a:cxn>
                <a:cxn ang="0">
                  <a:pos x="208" y="62"/>
                </a:cxn>
                <a:cxn ang="0">
                  <a:pos x="164" y="84"/>
                </a:cxn>
                <a:cxn ang="0">
                  <a:pos x="103" y="54"/>
                </a:cxn>
                <a:cxn ang="0">
                  <a:pos x="110" y="62"/>
                </a:cxn>
                <a:cxn ang="0">
                  <a:pos x="136" y="79"/>
                </a:cxn>
                <a:cxn ang="0">
                  <a:pos x="171" y="85"/>
                </a:cxn>
                <a:cxn ang="0">
                  <a:pos x="182" y="84"/>
                </a:cxn>
                <a:cxn ang="0">
                  <a:pos x="207" y="79"/>
                </a:cxn>
                <a:cxn ang="0">
                  <a:pos x="225" y="72"/>
                </a:cxn>
                <a:cxn ang="0">
                  <a:pos x="228" y="72"/>
                </a:cxn>
                <a:cxn ang="0">
                  <a:pos x="230" y="72"/>
                </a:cxn>
                <a:cxn ang="0">
                  <a:pos x="233" y="74"/>
                </a:cxn>
                <a:cxn ang="0">
                  <a:pos x="236" y="80"/>
                </a:cxn>
                <a:cxn ang="0">
                  <a:pos x="238" y="82"/>
                </a:cxn>
                <a:cxn ang="0">
                  <a:pos x="236" y="85"/>
                </a:cxn>
                <a:cxn ang="0">
                  <a:pos x="233" y="90"/>
                </a:cxn>
                <a:cxn ang="0">
                  <a:pos x="226" y="93"/>
                </a:cxn>
                <a:cxn ang="0">
                  <a:pos x="199" y="102"/>
                </a:cxn>
                <a:cxn ang="0">
                  <a:pos x="171" y="105"/>
                </a:cxn>
                <a:cxn ang="0">
                  <a:pos x="148" y="102"/>
                </a:cxn>
                <a:cxn ang="0">
                  <a:pos x="128" y="97"/>
                </a:cxn>
                <a:cxn ang="0">
                  <a:pos x="110" y="88"/>
                </a:cxn>
                <a:cxn ang="0">
                  <a:pos x="95" y="75"/>
                </a:cxn>
                <a:cxn ang="0">
                  <a:pos x="87" y="67"/>
                </a:cxn>
                <a:cxn ang="0">
                  <a:pos x="74" y="47"/>
                </a:cxn>
                <a:cxn ang="0">
                  <a:pos x="2" y="0"/>
                </a:cxn>
                <a:cxn ang="0">
                  <a:pos x="0" y="6"/>
                </a:cxn>
                <a:cxn ang="0">
                  <a:pos x="2" y="26"/>
                </a:cxn>
                <a:cxn ang="0">
                  <a:pos x="12" y="65"/>
                </a:cxn>
                <a:cxn ang="0">
                  <a:pos x="30" y="98"/>
                </a:cxn>
                <a:cxn ang="0">
                  <a:pos x="56" y="128"/>
                </a:cxn>
                <a:cxn ang="0">
                  <a:pos x="71" y="139"/>
                </a:cxn>
                <a:cxn ang="0">
                  <a:pos x="113" y="161"/>
                </a:cxn>
                <a:cxn ang="0">
                  <a:pos x="151" y="169"/>
                </a:cxn>
                <a:cxn ang="0">
                  <a:pos x="164" y="169"/>
                </a:cxn>
                <a:cxn ang="0">
                  <a:pos x="189" y="167"/>
                </a:cxn>
                <a:cxn ang="0">
                  <a:pos x="236" y="152"/>
                </a:cxn>
                <a:cxn ang="0">
                  <a:pos x="256" y="139"/>
                </a:cxn>
                <a:cxn ang="0">
                  <a:pos x="286" y="115"/>
                </a:cxn>
                <a:cxn ang="0">
                  <a:pos x="307" y="82"/>
                </a:cxn>
                <a:cxn ang="0">
                  <a:pos x="322" y="46"/>
                </a:cxn>
                <a:cxn ang="0">
                  <a:pos x="327" y="6"/>
                </a:cxn>
                <a:cxn ang="0">
                  <a:pos x="325" y="0"/>
                </a:cxn>
              </a:cxnLst>
              <a:rect l="0" t="0" r="r" b="b"/>
              <a:pathLst>
                <a:path w="327" h="169">
                  <a:moveTo>
                    <a:pt x="325" y="0"/>
                  </a:moveTo>
                  <a:lnTo>
                    <a:pt x="245" y="42"/>
                  </a:lnTo>
                  <a:lnTo>
                    <a:pt x="245" y="42"/>
                  </a:lnTo>
                  <a:lnTo>
                    <a:pt x="236" y="51"/>
                  </a:lnTo>
                  <a:lnTo>
                    <a:pt x="228" y="57"/>
                  </a:lnTo>
                  <a:lnTo>
                    <a:pt x="218" y="61"/>
                  </a:lnTo>
                  <a:lnTo>
                    <a:pt x="208" y="62"/>
                  </a:lnTo>
                  <a:lnTo>
                    <a:pt x="208" y="62"/>
                  </a:lnTo>
                  <a:lnTo>
                    <a:pt x="205" y="62"/>
                  </a:lnTo>
                  <a:lnTo>
                    <a:pt x="164" y="84"/>
                  </a:lnTo>
                  <a:lnTo>
                    <a:pt x="103" y="54"/>
                  </a:lnTo>
                  <a:lnTo>
                    <a:pt x="103" y="54"/>
                  </a:lnTo>
                  <a:lnTo>
                    <a:pt x="110" y="62"/>
                  </a:lnTo>
                  <a:lnTo>
                    <a:pt x="110" y="62"/>
                  </a:lnTo>
                  <a:lnTo>
                    <a:pt x="122" y="72"/>
                  </a:lnTo>
                  <a:lnTo>
                    <a:pt x="136" y="79"/>
                  </a:lnTo>
                  <a:lnTo>
                    <a:pt x="153" y="84"/>
                  </a:lnTo>
                  <a:lnTo>
                    <a:pt x="171" y="85"/>
                  </a:lnTo>
                  <a:lnTo>
                    <a:pt x="171" y="85"/>
                  </a:lnTo>
                  <a:lnTo>
                    <a:pt x="182" y="84"/>
                  </a:lnTo>
                  <a:lnTo>
                    <a:pt x="194" y="82"/>
                  </a:lnTo>
                  <a:lnTo>
                    <a:pt x="207" y="79"/>
                  </a:lnTo>
                  <a:lnTo>
                    <a:pt x="218" y="75"/>
                  </a:lnTo>
                  <a:lnTo>
                    <a:pt x="225" y="72"/>
                  </a:lnTo>
                  <a:lnTo>
                    <a:pt x="225" y="72"/>
                  </a:lnTo>
                  <a:lnTo>
                    <a:pt x="228" y="72"/>
                  </a:lnTo>
                  <a:lnTo>
                    <a:pt x="228" y="72"/>
                  </a:lnTo>
                  <a:lnTo>
                    <a:pt x="230" y="72"/>
                  </a:lnTo>
                  <a:lnTo>
                    <a:pt x="230" y="72"/>
                  </a:lnTo>
                  <a:lnTo>
                    <a:pt x="233" y="74"/>
                  </a:lnTo>
                  <a:lnTo>
                    <a:pt x="235" y="77"/>
                  </a:lnTo>
                  <a:lnTo>
                    <a:pt x="236" y="80"/>
                  </a:lnTo>
                  <a:lnTo>
                    <a:pt x="236" y="80"/>
                  </a:lnTo>
                  <a:lnTo>
                    <a:pt x="238" y="82"/>
                  </a:lnTo>
                  <a:lnTo>
                    <a:pt x="236" y="85"/>
                  </a:lnTo>
                  <a:lnTo>
                    <a:pt x="236" y="85"/>
                  </a:lnTo>
                  <a:lnTo>
                    <a:pt x="235" y="88"/>
                  </a:lnTo>
                  <a:lnTo>
                    <a:pt x="233" y="90"/>
                  </a:lnTo>
                  <a:lnTo>
                    <a:pt x="226" y="93"/>
                  </a:lnTo>
                  <a:lnTo>
                    <a:pt x="226" y="93"/>
                  </a:lnTo>
                  <a:lnTo>
                    <a:pt x="212" y="98"/>
                  </a:lnTo>
                  <a:lnTo>
                    <a:pt x="199" y="102"/>
                  </a:lnTo>
                  <a:lnTo>
                    <a:pt x="184" y="103"/>
                  </a:lnTo>
                  <a:lnTo>
                    <a:pt x="171" y="105"/>
                  </a:lnTo>
                  <a:lnTo>
                    <a:pt x="171" y="105"/>
                  </a:lnTo>
                  <a:lnTo>
                    <a:pt x="148" y="102"/>
                  </a:lnTo>
                  <a:lnTo>
                    <a:pt x="138" y="100"/>
                  </a:lnTo>
                  <a:lnTo>
                    <a:pt x="128" y="97"/>
                  </a:lnTo>
                  <a:lnTo>
                    <a:pt x="118" y="93"/>
                  </a:lnTo>
                  <a:lnTo>
                    <a:pt x="110" y="88"/>
                  </a:lnTo>
                  <a:lnTo>
                    <a:pt x="102" y="82"/>
                  </a:lnTo>
                  <a:lnTo>
                    <a:pt x="95" y="75"/>
                  </a:lnTo>
                  <a:lnTo>
                    <a:pt x="95" y="75"/>
                  </a:lnTo>
                  <a:lnTo>
                    <a:pt x="87" y="67"/>
                  </a:lnTo>
                  <a:lnTo>
                    <a:pt x="81" y="57"/>
                  </a:lnTo>
                  <a:lnTo>
                    <a:pt x="74" y="47"/>
                  </a:lnTo>
                  <a:lnTo>
                    <a:pt x="71" y="36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6"/>
                  </a:lnTo>
                  <a:lnTo>
                    <a:pt x="5" y="46"/>
                  </a:lnTo>
                  <a:lnTo>
                    <a:pt x="12" y="65"/>
                  </a:lnTo>
                  <a:lnTo>
                    <a:pt x="20" y="82"/>
                  </a:lnTo>
                  <a:lnTo>
                    <a:pt x="30" y="98"/>
                  </a:lnTo>
                  <a:lnTo>
                    <a:pt x="41" y="115"/>
                  </a:lnTo>
                  <a:lnTo>
                    <a:pt x="56" y="128"/>
                  </a:lnTo>
                  <a:lnTo>
                    <a:pt x="71" y="139"/>
                  </a:lnTo>
                  <a:lnTo>
                    <a:pt x="71" y="139"/>
                  </a:lnTo>
                  <a:lnTo>
                    <a:pt x="90" y="152"/>
                  </a:lnTo>
                  <a:lnTo>
                    <a:pt x="113" y="161"/>
                  </a:lnTo>
                  <a:lnTo>
                    <a:pt x="138" y="167"/>
                  </a:lnTo>
                  <a:lnTo>
                    <a:pt x="151" y="169"/>
                  </a:lnTo>
                  <a:lnTo>
                    <a:pt x="164" y="169"/>
                  </a:lnTo>
                  <a:lnTo>
                    <a:pt x="164" y="169"/>
                  </a:lnTo>
                  <a:lnTo>
                    <a:pt x="176" y="169"/>
                  </a:lnTo>
                  <a:lnTo>
                    <a:pt x="189" y="167"/>
                  </a:lnTo>
                  <a:lnTo>
                    <a:pt x="213" y="161"/>
                  </a:lnTo>
                  <a:lnTo>
                    <a:pt x="236" y="152"/>
                  </a:lnTo>
                  <a:lnTo>
                    <a:pt x="256" y="139"/>
                  </a:lnTo>
                  <a:lnTo>
                    <a:pt x="256" y="139"/>
                  </a:lnTo>
                  <a:lnTo>
                    <a:pt x="271" y="128"/>
                  </a:lnTo>
                  <a:lnTo>
                    <a:pt x="286" y="115"/>
                  </a:lnTo>
                  <a:lnTo>
                    <a:pt x="297" y="98"/>
                  </a:lnTo>
                  <a:lnTo>
                    <a:pt x="307" y="82"/>
                  </a:lnTo>
                  <a:lnTo>
                    <a:pt x="315" y="65"/>
                  </a:lnTo>
                  <a:lnTo>
                    <a:pt x="322" y="46"/>
                  </a:lnTo>
                  <a:lnTo>
                    <a:pt x="325" y="26"/>
                  </a:lnTo>
                  <a:lnTo>
                    <a:pt x="327" y="6"/>
                  </a:lnTo>
                  <a:lnTo>
                    <a:pt x="327" y="6"/>
                  </a:lnTo>
                  <a:lnTo>
                    <a:pt x="325" y="0"/>
                  </a:lnTo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79" name="Freeform 529"/>
            <p:cNvSpPr>
              <a:spLocks/>
            </p:cNvSpPr>
            <p:nvPr userDrawn="1"/>
          </p:nvSpPr>
          <p:spPr bwMode="auto">
            <a:xfrm>
              <a:off x="5013325" y="4095750"/>
              <a:ext cx="476250" cy="596900"/>
            </a:xfrm>
            <a:custGeom>
              <a:avLst/>
              <a:gdLst/>
              <a:ahLst/>
              <a:cxnLst>
                <a:cxn ang="0">
                  <a:pos x="300" y="187"/>
                </a:cxn>
                <a:cxn ang="0">
                  <a:pos x="0" y="376"/>
                </a:cxn>
                <a:cxn ang="0">
                  <a:pos x="0" y="0"/>
                </a:cxn>
                <a:cxn ang="0">
                  <a:pos x="300" y="187"/>
                </a:cxn>
              </a:cxnLst>
              <a:rect l="0" t="0" r="r" b="b"/>
              <a:pathLst>
                <a:path w="300" h="376">
                  <a:moveTo>
                    <a:pt x="300" y="187"/>
                  </a:moveTo>
                  <a:lnTo>
                    <a:pt x="0" y="376"/>
                  </a:lnTo>
                  <a:lnTo>
                    <a:pt x="0" y="0"/>
                  </a:lnTo>
                  <a:lnTo>
                    <a:pt x="300" y="187"/>
                  </a:lnTo>
                  <a:close/>
                </a:path>
              </a:pathLst>
            </a:custGeom>
            <a:solidFill>
              <a:srgbClr val="C5D64C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80" name="Freeform 530"/>
            <p:cNvSpPr>
              <a:spLocks/>
            </p:cNvSpPr>
            <p:nvPr userDrawn="1"/>
          </p:nvSpPr>
          <p:spPr bwMode="auto">
            <a:xfrm>
              <a:off x="5489575" y="4095751"/>
              <a:ext cx="474663" cy="596900"/>
            </a:xfrm>
            <a:custGeom>
              <a:avLst/>
              <a:gdLst/>
              <a:ahLst/>
              <a:cxnLst>
                <a:cxn ang="0">
                  <a:pos x="299" y="0"/>
                </a:cxn>
                <a:cxn ang="0">
                  <a:pos x="299" y="376"/>
                </a:cxn>
                <a:cxn ang="0">
                  <a:pos x="0" y="187"/>
                </a:cxn>
                <a:cxn ang="0">
                  <a:pos x="299" y="0"/>
                </a:cxn>
              </a:cxnLst>
              <a:rect l="0" t="0" r="r" b="b"/>
              <a:pathLst>
                <a:path w="299" h="376">
                  <a:moveTo>
                    <a:pt x="299" y="0"/>
                  </a:moveTo>
                  <a:lnTo>
                    <a:pt x="299" y="376"/>
                  </a:lnTo>
                  <a:lnTo>
                    <a:pt x="0" y="187"/>
                  </a:lnTo>
                  <a:lnTo>
                    <a:pt x="299" y="0"/>
                  </a:lnTo>
                  <a:close/>
                </a:path>
              </a:pathLst>
            </a:custGeom>
            <a:solidFill>
              <a:srgbClr val="C5D64C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81" name="Freeform 531"/>
            <p:cNvSpPr>
              <a:spLocks/>
            </p:cNvSpPr>
            <p:nvPr userDrawn="1"/>
          </p:nvSpPr>
          <p:spPr bwMode="auto">
            <a:xfrm>
              <a:off x="5013325" y="4392613"/>
              <a:ext cx="950913" cy="300037"/>
            </a:xfrm>
            <a:custGeom>
              <a:avLst/>
              <a:gdLst/>
              <a:ahLst/>
              <a:cxnLst>
                <a:cxn ang="0">
                  <a:pos x="599" y="189"/>
                </a:cxn>
                <a:cxn ang="0">
                  <a:pos x="0" y="189"/>
                </a:cxn>
                <a:cxn ang="0">
                  <a:pos x="300" y="0"/>
                </a:cxn>
                <a:cxn ang="0">
                  <a:pos x="599" y="189"/>
                </a:cxn>
              </a:cxnLst>
              <a:rect l="0" t="0" r="r" b="b"/>
              <a:pathLst>
                <a:path w="599" h="189">
                  <a:moveTo>
                    <a:pt x="599" y="189"/>
                  </a:moveTo>
                  <a:lnTo>
                    <a:pt x="0" y="189"/>
                  </a:lnTo>
                  <a:lnTo>
                    <a:pt x="300" y="0"/>
                  </a:lnTo>
                  <a:lnTo>
                    <a:pt x="599" y="189"/>
                  </a:lnTo>
                  <a:close/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282" name="그룹 281"/>
          <p:cNvGrpSpPr/>
          <p:nvPr userDrawn="1"/>
        </p:nvGrpSpPr>
        <p:grpSpPr>
          <a:xfrm>
            <a:off x="4928216" y="2502068"/>
            <a:ext cx="918245" cy="911048"/>
            <a:chOff x="6583124" y="689697"/>
            <a:chExt cx="1858943" cy="2459166"/>
          </a:xfrm>
        </p:grpSpPr>
        <p:grpSp>
          <p:nvGrpSpPr>
            <p:cNvPr id="283" name="그룹 151"/>
            <p:cNvGrpSpPr/>
            <p:nvPr userDrawn="1"/>
          </p:nvGrpSpPr>
          <p:grpSpPr>
            <a:xfrm rot="20284125">
              <a:off x="6583124" y="689697"/>
              <a:ext cx="1858943" cy="2459166"/>
              <a:chOff x="3308350" y="1076325"/>
              <a:chExt cx="2025650" cy="2679700"/>
            </a:xfrm>
          </p:grpSpPr>
          <p:sp>
            <p:nvSpPr>
              <p:cNvPr id="287" name="Freeform 9"/>
              <p:cNvSpPr>
                <a:spLocks/>
              </p:cNvSpPr>
              <p:nvPr userDrawn="1"/>
            </p:nvSpPr>
            <p:spPr bwMode="auto">
              <a:xfrm>
                <a:off x="3308350" y="1076325"/>
                <a:ext cx="2025650" cy="2679700"/>
              </a:xfrm>
              <a:custGeom>
                <a:avLst/>
                <a:gdLst/>
                <a:ahLst/>
                <a:cxnLst>
                  <a:cxn ang="0">
                    <a:pos x="742" y="1636"/>
                  </a:cxn>
                  <a:cxn ang="0">
                    <a:pos x="742" y="1636"/>
                  </a:cxn>
                  <a:cxn ang="0">
                    <a:pos x="734" y="1650"/>
                  </a:cxn>
                  <a:cxn ang="0">
                    <a:pos x="726" y="1662"/>
                  </a:cxn>
                  <a:cxn ang="0">
                    <a:pos x="714" y="1672"/>
                  </a:cxn>
                  <a:cxn ang="0">
                    <a:pos x="702" y="1680"/>
                  </a:cxn>
                  <a:cxn ang="0">
                    <a:pos x="690" y="1686"/>
                  </a:cxn>
                  <a:cxn ang="0">
                    <a:pos x="676" y="1688"/>
                  </a:cxn>
                  <a:cxn ang="0">
                    <a:pos x="664" y="1688"/>
                  </a:cxn>
                  <a:cxn ang="0">
                    <a:pos x="650" y="1684"/>
                  </a:cxn>
                  <a:cxn ang="0">
                    <a:pos x="36" y="1432"/>
                  </a:cxn>
                  <a:cxn ang="0">
                    <a:pos x="36" y="1432"/>
                  </a:cxn>
                  <a:cxn ang="0">
                    <a:pos x="26" y="1426"/>
                  </a:cxn>
                  <a:cxn ang="0">
                    <a:pos x="16" y="1416"/>
                  </a:cxn>
                  <a:cxn ang="0">
                    <a:pos x="8" y="1406"/>
                  </a:cxn>
                  <a:cxn ang="0">
                    <a:pos x="2" y="1394"/>
                  </a:cxn>
                  <a:cxn ang="0">
                    <a:pos x="0" y="1380"/>
                  </a:cxn>
                  <a:cxn ang="0">
                    <a:pos x="0" y="1364"/>
                  </a:cxn>
                  <a:cxn ang="0">
                    <a:pos x="2" y="1350"/>
                  </a:cxn>
                  <a:cxn ang="0">
                    <a:pos x="6" y="1334"/>
                  </a:cxn>
                  <a:cxn ang="0">
                    <a:pos x="532" y="52"/>
                  </a:cxn>
                  <a:cxn ang="0">
                    <a:pos x="532" y="52"/>
                  </a:cxn>
                  <a:cxn ang="0">
                    <a:pos x="540" y="38"/>
                  </a:cxn>
                  <a:cxn ang="0">
                    <a:pos x="550" y="26"/>
                  </a:cxn>
                  <a:cxn ang="0">
                    <a:pos x="560" y="16"/>
                  </a:cxn>
                  <a:cxn ang="0">
                    <a:pos x="572" y="8"/>
                  </a:cxn>
                  <a:cxn ang="0">
                    <a:pos x="584" y="2"/>
                  </a:cxn>
                  <a:cxn ang="0">
                    <a:pos x="598" y="0"/>
                  </a:cxn>
                  <a:cxn ang="0">
                    <a:pos x="610" y="0"/>
                  </a:cxn>
                  <a:cxn ang="0">
                    <a:pos x="624" y="4"/>
                  </a:cxn>
                  <a:cxn ang="0">
                    <a:pos x="1238" y="256"/>
                  </a:cxn>
                  <a:cxn ang="0">
                    <a:pos x="1238" y="256"/>
                  </a:cxn>
                  <a:cxn ang="0">
                    <a:pos x="1250" y="262"/>
                  </a:cxn>
                  <a:cxn ang="0">
                    <a:pos x="1260" y="272"/>
                  </a:cxn>
                  <a:cxn ang="0">
                    <a:pos x="1266" y="282"/>
                  </a:cxn>
                  <a:cxn ang="0">
                    <a:pos x="1272" y="296"/>
                  </a:cxn>
                  <a:cxn ang="0">
                    <a:pos x="1274" y="310"/>
                  </a:cxn>
                  <a:cxn ang="0">
                    <a:pos x="1276" y="324"/>
                  </a:cxn>
                  <a:cxn ang="0">
                    <a:pos x="1274" y="340"/>
                  </a:cxn>
                  <a:cxn ang="0">
                    <a:pos x="1268" y="354"/>
                  </a:cxn>
                  <a:cxn ang="0">
                    <a:pos x="742" y="1636"/>
                  </a:cxn>
                </a:cxnLst>
                <a:rect l="0" t="0" r="r" b="b"/>
                <a:pathLst>
                  <a:path w="1276" h="1688">
                    <a:moveTo>
                      <a:pt x="742" y="1636"/>
                    </a:moveTo>
                    <a:lnTo>
                      <a:pt x="742" y="1636"/>
                    </a:lnTo>
                    <a:lnTo>
                      <a:pt x="734" y="1650"/>
                    </a:lnTo>
                    <a:lnTo>
                      <a:pt x="726" y="1662"/>
                    </a:lnTo>
                    <a:lnTo>
                      <a:pt x="714" y="1672"/>
                    </a:lnTo>
                    <a:lnTo>
                      <a:pt x="702" y="1680"/>
                    </a:lnTo>
                    <a:lnTo>
                      <a:pt x="690" y="1686"/>
                    </a:lnTo>
                    <a:lnTo>
                      <a:pt x="676" y="1688"/>
                    </a:lnTo>
                    <a:lnTo>
                      <a:pt x="664" y="1688"/>
                    </a:lnTo>
                    <a:lnTo>
                      <a:pt x="650" y="1684"/>
                    </a:lnTo>
                    <a:lnTo>
                      <a:pt x="36" y="1432"/>
                    </a:lnTo>
                    <a:lnTo>
                      <a:pt x="36" y="1432"/>
                    </a:lnTo>
                    <a:lnTo>
                      <a:pt x="26" y="1426"/>
                    </a:lnTo>
                    <a:lnTo>
                      <a:pt x="16" y="1416"/>
                    </a:lnTo>
                    <a:lnTo>
                      <a:pt x="8" y="1406"/>
                    </a:lnTo>
                    <a:lnTo>
                      <a:pt x="2" y="1394"/>
                    </a:lnTo>
                    <a:lnTo>
                      <a:pt x="0" y="1380"/>
                    </a:lnTo>
                    <a:lnTo>
                      <a:pt x="0" y="1364"/>
                    </a:lnTo>
                    <a:lnTo>
                      <a:pt x="2" y="1350"/>
                    </a:lnTo>
                    <a:lnTo>
                      <a:pt x="6" y="1334"/>
                    </a:lnTo>
                    <a:lnTo>
                      <a:pt x="532" y="52"/>
                    </a:lnTo>
                    <a:lnTo>
                      <a:pt x="532" y="52"/>
                    </a:lnTo>
                    <a:lnTo>
                      <a:pt x="540" y="38"/>
                    </a:lnTo>
                    <a:lnTo>
                      <a:pt x="550" y="26"/>
                    </a:lnTo>
                    <a:lnTo>
                      <a:pt x="560" y="16"/>
                    </a:lnTo>
                    <a:lnTo>
                      <a:pt x="572" y="8"/>
                    </a:lnTo>
                    <a:lnTo>
                      <a:pt x="584" y="2"/>
                    </a:lnTo>
                    <a:lnTo>
                      <a:pt x="598" y="0"/>
                    </a:lnTo>
                    <a:lnTo>
                      <a:pt x="610" y="0"/>
                    </a:lnTo>
                    <a:lnTo>
                      <a:pt x="624" y="4"/>
                    </a:lnTo>
                    <a:lnTo>
                      <a:pt x="1238" y="256"/>
                    </a:lnTo>
                    <a:lnTo>
                      <a:pt x="1238" y="256"/>
                    </a:lnTo>
                    <a:lnTo>
                      <a:pt x="1250" y="262"/>
                    </a:lnTo>
                    <a:lnTo>
                      <a:pt x="1260" y="272"/>
                    </a:lnTo>
                    <a:lnTo>
                      <a:pt x="1266" y="282"/>
                    </a:lnTo>
                    <a:lnTo>
                      <a:pt x="1272" y="296"/>
                    </a:lnTo>
                    <a:lnTo>
                      <a:pt x="1274" y="310"/>
                    </a:lnTo>
                    <a:lnTo>
                      <a:pt x="1276" y="324"/>
                    </a:lnTo>
                    <a:lnTo>
                      <a:pt x="1274" y="340"/>
                    </a:lnTo>
                    <a:lnTo>
                      <a:pt x="1268" y="354"/>
                    </a:lnTo>
                    <a:lnTo>
                      <a:pt x="742" y="1636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88" name="Freeform 10"/>
              <p:cNvSpPr>
                <a:spLocks/>
              </p:cNvSpPr>
              <p:nvPr userDrawn="1"/>
            </p:nvSpPr>
            <p:spPr bwMode="auto">
              <a:xfrm>
                <a:off x="3559761" y="1474508"/>
                <a:ext cx="1541880" cy="1835709"/>
              </a:xfrm>
              <a:custGeom>
                <a:avLst/>
                <a:gdLst/>
                <a:ahLst/>
                <a:cxnLst>
                  <a:cxn ang="0">
                    <a:pos x="680" y="1228"/>
                  </a:cxn>
                  <a:cxn ang="0">
                    <a:pos x="680" y="1228"/>
                  </a:cxn>
                  <a:cxn ang="0">
                    <a:pos x="674" y="1238"/>
                  </a:cxn>
                  <a:cxn ang="0">
                    <a:pos x="668" y="1246"/>
                  </a:cxn>
                  <a:cxn ang="0">
                    <a:pos x="658" y="1254"/>
                  </a:cxn>
                  <a:cxn ang="0">
                    <a:pos x="648" y="1258"/>
                  </a:cxn>
                  <a:cxn ang="0">
                    <a:pos x="638" y="1262"/>
                  </a:cxn>
                  <a:cxn ang="0">
                    <a:pos x="626" y="1262"/>
                  </a:cxn>
                  <a:cxn ang="0">
                    <a:pos x="614" y="1260"/>
                  </a:cxn>
                  <a:cxn ang="0">
                    <a:pos x="602" y="1258"/>
                  </a:cxn>
                  <a:cxn ang="0">
                    <a:pos x="38" y="1026"/>
                  </a:cxn>
                  <a:cxn ang="0">
                    <a:pos x="38" y="1026"/>
                  </a:cxn>
                  <a:cxn ang="0">
                    <a:pos x="26" y="1020"/>
                  </a:cxn>
                  <a:cxn ang="0">
                    <a:pos x="18" y="1012"/>
                  </a:cxn>
                  <a:cxn ang="0">
                    <a:pos x="10" y="1004"/>
                  </a:cxn>
                  <a:cxn ang="0">
                    <a:pos x="4" y="994"/>
                  </a:cxn>
                  <a:cxn ang="0">
                    <a:pos x="0" y="984"/>
                  </a:cxn>
                  <a:cxn ang="0">
                    <a:pos x="0" y="972"/>
                  </a:cxn>
                  <a:cxn ang="0">
                    <a:pos x="0" y="960"/>
                  </a:cxn>
                  <a:cxn ang="0">
                    <a:pos x="4" y="950"/>
                  </a:cxn>
                  <a:cxn ang="0">
                    <a:pos x="380" y="34"/>
                  </a:cxn>
                  <a:cxn ang="0">
                    <a:pos x="380" y="34"/>
                  </a:cxn>
                  <a:cxn ang="0">
                    <a:pos x="384" y="24"/>
                  </a:cxn>
                  <a:cxn ang="0">
                    <a:pos x="392" y="16"/>
                  </a:cxn>
                  <a:cxn ang="0">
                    <a:pos x="400" y="10"/>
                  </a:cxn>
                  <a:cxn ang="0">
                    <a:pos x="412" y="4"/>
                  </a:cxn>
                  <a:cxn ang="0">
                    <a:pos x="422" y="2"/>
                  </a:cxn>
                  <a:cxn ang="0">
                    <a:pos x="434" y="0"/>
                  </a:cxn>
                  <a:cxn ang="0">
                    <a:pos x="446" y="2"/>
                  </a:cxn>
                  <a:cxn ang="0">
                    <a:pos x="456" y="6"/>
                  </a:cxn>
                  <a:cxn ang="0">
                    <a:pos x="1022" y="238"/>
                  </a:cxn>
                  <a:cxn ang="0">
                    <a:pos x="1022" y="238"/>
                  </a:cxn>
                  <a:cxn ang="0">
                    <a:pos x="1032" y="242"/>
                  </a:cxn>
                  <a:cxn ang="0">
                    <a:pos x="1042" y="250"/>
                  </a:cxn>
                  <a:cxn ang="0">
                    <a:pos x="1050" y="258"/>
                  </a:cxn>
                  <a:cxn ang="0">
                    <a:pos x="1054" y="268"/>
                  </a:cxn>
                  <a:cxn ang="0">
                    <a:pos x="1058" y="280"/>
                  </a:cxn>
                  <a:cxn ang="0">
                    <a:pos x="1060" y="290"/>
                  </a:cxn>
                  <a:cxn ang="0">
                    <a:pos x="1060" y="302"/>
                  </a:cxn>
                  <a:cxn ang="0">
                    <a:pos x="1056" y="312"/>
                  </a:cxn>
                  <a:cxn ang="0">
                    <a:pos x="680" y="1228"/>
                  </a:cxn>
                </a:cxnLst>
                <a:rect l="0" t="0" r="r" b="b"/>
                <a:pathLst>
                  <a:path w="1060" h="1262">
                    <a:moveTo>
                      <a:pt x="680" y="1228"/>
                    </a:moveTo>
                    <a:lnTo>
                      <a:pt x="680" y="1228"/>
                    </a:lnTo>
                    <a:lnTo>
                      <a:pt x="674" y="1238"/>
                    </a:lnTo>
                    <a:lnTo>
                      <a:pt x="668" y="1246"/>
                    </a:lnTo>
                    <a:lnTo>
                      <a:pt x="658" y="1254"/>
                    </a:lnTo>
                    <a:lnTo>
                      <a:pt x="648" y="1258"/>
                    </a:lnTo>
                    <a:lnTo>
                      <a:pt x="638" y="1262"/>
                    </a:lnTo>
                    <a:lnTo>
                      <a:pt x="626" y="1262"/>
                    </a:lnTo>
                    <a:lnTo>
                      <a:pt x="614" y="1260"/>
                    </a:lnTo>
                    <a:lnTo>
                      <a:pt x="602" y="1258"/>
                    </a:lnTo>
                    <a:lnTo>
                      <a:pt x="38" y="1026"/>
                    </a:lnTo>
                    <a:lnTo>
                      <a:pt x="38" y="1026"/>
                    </a:lnTo>
                    <a:lnTo>
                      <a:pt x="26" y="1020"/>
                    </a:lnTo>
                    <a:lnTo>
                      <a:pt x="18" y="1012"/>
                    </a:lnTo>
                    <a:lnTo>
                      <a:pt x="10" y="1004"/>
                    </a:lnTo>
                    <a:lnTo>
                      <a:pt x="4" y="994"/>
                    </a:lnTo>
                    <a:lnTo>
                      <a:pt x="0" y="984"/>
                    </a:lnTo>
                    <a:lnTo>
                      <a:pt x="0" y="972"/>
                    </a:lnTo>
                    <a:lnTo>
                      <a:pt x="0" y="960"/>
                    </a:lnTo>
                    <a:lnTo>
                      <a:pt x="4" y="950"/>
                    </a:lnTo>
                    <a:lnTo>
                      <a:pt x="380" y="34"/>
                    </a:lnTo>
                    <a:lnTo>
                      <a:pt x="380" y="34"/>
                    </a:lnTo>
                    <a:lnTo>
                      <a:pt x="384" y="24"/>
                    </a:lnTo>
                    <a:lnTo>
                      <a:pt x="392" y="16"/>
                    </a:lnTo>
                    <a:lnTo>
                      <a:pt x="400" y="10"/>
                    </a:lnTo>
                    <a:lnTo>
                      <a:pt x="412" y="4"/>
                    </a:lnTo>
                    <a:lnTo>
                      <a:pt x="422" y="2"/>
                    </a:lnTo>
                    <a:lnTo>
                      <a:pt x="434" y="0"/>
                    </a:lnTo>
                    <a:lnTo>
                      <a:pt x="446" y="2"/>
                    </a:lnTo>
                    <a:lnTo>
                      <a:pt x="456" y="6"/>
                    </a:lnTo>
                    <a:lnTo>
                      <a:pt x="1022" y="238"/>
                    </a:lnTo>
                    <a:lnTo>
                      <a:pt x="1022" y="238"/>
                    </a:lnTo>
                    <a:lnTo>
                      <a:pt x="1032" y="242"/>
                    </a:lnTo>
                    <a:lnTo>
                      <a:pt x="1042" y="250"/>
                    </a:lnTo>
                    <a:lnTo>
                      <a:pt x="1050" y="258"/>
                    </a:lnTo>
                    <a:lnTo>
                      <a:pt x="1054" y="268"/>
                    </a:lnTo>
                    <a:lnTo>
                      <a:pt x="1058" y="280"/>
                    </a:lnTo>
                    <a:lnTo>
                      <a:pt x="1060" y="290"/>
                    </a:lnTo>
                    <a:lnTo>
                      <a:pt x="1060" y="302"/>
                    </a:lnTo>
                    <a:lnTo>
                      <a:pt x="1056" y="312"/>
                    </a:lnTo>
                    <a:lnTo>
                      <a:pt x="680" y="1228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89" name="Freeform 11"/>
              <p:cNvSpPr>
                <a:spLocks/>
              </p:cNvSpPr>
              <p:nvPr userDrawn="1"/>
            </p:nvSpPr>
            <p:spPr bwMode="auto">
              <a:xfrm>
                <a:off x="4537075" y="1330325"/>
                <a:ext cx="381000" cy="206375"/>
              </a:xfrm>
              <a:custGeom>
                <a:avLst/>
                <a:gdLst/>
                <a:ahLst/>
                <a:cxnLst>
                  <a:cxn ang="0">
                    <a:pos x="238" y="114"/>
                  </a:cxn>
                  <a:cxn ang="0">
                    <a:pos x="238" y="114"/>
                  </a:cxn>
                  <a:cxn ang="0">
                    <a:pos x="234" y="122"/>
                  </a:cxn>
                  <a:cxn ang="0">
                    <a:pos x="224" y="128"/>
                  </a:cxn>
                  <a:cxn ang="0">
                    <a:pos x="216" y="130"/>
                  </a:cxn>
                  <a:cxn ang="0">
                    <a:pos x="204" y="128"/>
                  </a:cxn>
                  <a:cxn ang="0">
                    <a:pos x="16" y="50"/>
                  </a:cxn>
                  <a:cxn ang="0">
                    <a:pos x="16" y="50"/>
                  </a:cxn>
                  <a:cxn ang="0">
                    <a:pos x="8" y="44"/>
                  </a:cxn>
                  <a:cxn ang="0">
                    <a:pos x="2" y="36"/>
                  </a:cxn>
                  <a:cxn ang="0">
                    <a:pos x="0" y="26"/>
                  </a:cxn>
                  <a:cxn ang="0">
                    <a:pos x="2" y="16"/>
                  </a:cxn>
                  <a:cxn ang="0">
                    <a:pos x="2" y="16"/>
                  </a:cxn>
                  <a:cxn ang="0">
                    <a:pos x="2" y="16"/>
                  </a:cxn>
                  <a:cxn ang="0">
                    <a:pos x="8" y="8"/>
                  </a:cxn>
                  <a:cxn ang="0">
                    <a:pos x="16" y="2"/>
                  </a:cxn>
                  <a:cxn ang="0">
                    <a:pos x="26" y="0"/>
                  </a:cxn>
                  <a:cxn ang="0">
                    <a:pos x="36" y="2"/>
                  </a:cxn>
                  <a:cxn ang="0">
                    <a:pos x="224" y="80"/>
                  </a:cxn>
                  <a:cxn ang="0">
                    <a:pos x="224" y="80"/>
                  </a:cxn>
                  <a:cxn ang="0">
                    <a:pos x="234" y="86"/>
                  </a:cxn>
                  <a:cxn ang="0">
                    <a:pos x="238" y="94"/>
                  </a:cxn>
                  <a:cxn ang="0">
                    <a:pos x="240" y="104"/>
                  </a:cxn>
                  <a:cxn ang="0">
                    <a:pos x="238" y="114"/>
                  </a:cxn>
                  <a:cxn ang="0">
                    <a:pos x="238" y="114"/>
                  </a:cxn>
                </a:cxnLst>
                <a:rect l="0" t="0" r="r" b="b"/>
                <a:pathLst>
                  <a:path w="240" h="130">
                    <a:moveTo>
                      <a:pt x="238" y="114"/>
                    </a:moveTo>
                    <a:lnTo>
                      <a:pt x="238" y="114"/>
                    </a:lnTo>
                    <a:lnTo>
                      <a:pt x="234" y="122"/>
                    </a:lnTo>
                    <a:lnTo>
                      <a:pt x="224" y="128"/>
                    </a:lnTo>
                    <a:lnTo>
                      <a:pt x="216" y="130"/>
                    </a:lnTo>
                    <a:lnTo>
                      <a:pt x="204" y="128"/>
                    </a:lnTo>
                    <a:lnTo>
                      <a:pt x="16" y="50"/>
                    </a:lnTo>
                    <a:lnTo>
                      <a:pt x="16" y="50"/>
                    </a:lnTo>
                    <a:lnTo>
                      <a:pt x="8" y="44"/>
                    </a:lnTo>
                    <a:lnTo>
                      <a:pt x="2" y="36"/>
                    </a:lnTo>
                    <a:lnTo>
                      <a:pt x="0" y="26"/>
                    </a:lnTo>
                    <a:lnTo>
                      <a:pt x="2" y="16"/>
                    </a:lnTo>
                    <a:lnTo>
                      <a:pt x="2" y="16"/>
                    </a:lnTo>
                    <a:lnTo>
                      <a:pt x="2" y="16"/>
                    </a:lnTo>
                    <a:lnTo>
                      <a:pt x="8" y="8"/>
                    </a:lnTo>
                    <a:lnTo>
                      <a:pt x="16" y="2"/>
                    </a:lnTo>
                    <a:lnTo>
                      <a:pt x="26" y="0"/>
                    </a:lnTo>
                    <a:lnTo>
                      <a:pt x="36" y="2"/>
                    </a:lnTo>
                    <a:lnTo>
                      <a:pt x="224" y="80"/>
                    </a:lnTo>
                    <a:lnTo>
                      <a:pt x="224" y="80"/>
                    </a:lnTo>
                    <a:lnTo>
                      <a:pt x="234" y="86"/>
                    </a:lnTo>
                    <a:lnTo>
                      <a:pt x="238" y="94"/>
                    </a:lnTo>
                    <a:lnTo>
                      <a:pt x="240" y="104"/>
                    </a:lnTo>
                    <a:lnTo>
                      <a:pt x="238" y="114"/>
                    </a:lnTo>
                    <a:lnTo>
                      <a:pt x="238" y="114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90" name="Freeform 12"/>
              <p:cNvSpPr>
                <a:spLocks/>
              </p:cNvSpPr>
              <p:nvPr userDrawn="1"/>
            </p:nvSpPr>
            <p:spPr bwMode="auto">
              <a:xfrm>
                <a:off x="3714750" y="3222625"/>
                <a:ext cx="415925" cy="295275"/>
              </a:xfrm>
              <a:custGeom>
                <a:avLst/>
                <a:gdLst/>
                <a:ahLst/>
                <a:cxnLst>
                  <a:cxn ang="0">
                    <a:pos x="258" y="146"/>
                  </a:cxn>
                  <a:cxn ang="0">
                    <a:pos x="258" y="146"/>
                  </a:cxn>
                  <a:cxn ang="0">
                    <a:pos x="250" y="158"/>
                  </a:cxn>
                  <a:cxn ang="0">
                    <a:pos x="242" y="168"/>
                  </a:cxn>
                  <a:cxn ang="0">
                    <a:pos x="232" y="176"/>
                  </a:cxn>
                  <a:cxn ang="0">
                    <a:pos x="222" y="182"/>
                  </a:cxn>
                  <a:cxn ang="0">
                    <a:pos x="210" y="186"/>
                  </a:cxn>
                  <a:cxn ang="0">
                    <a:pos x="196" y="186"/>
                  </a:cxn>
                  <a:cxn ang="0">
                    <a:pos x="184" y="186"/>
                  </a:cxn>
                  <a:cxn ang="0">
                    <a:pos x="170" y="182"/>
                  </a:cxn>
                  <a:cxn ang="0">
                    <a:pos x="42" y="128"/>
                  </a:cxn>
                  <a:cxn ang="0">
                    <a:pos x="42" y="128"/>
                  </a:cxn>
                  <a:cxn ang="0">
                    <a:pos x="30" y="122"/>
                  </a:cxn>
                  <a:cxn ang="0">
                    <a:pos x="20" y="114"/>
                  </a:cxn>
                  <a:cxn ang="0">
                    <a:pos x="12" y="104"/>
                  </a:cxn>
                  <a:cxn ang="0">
                    <a:pos x="6" y="92"/>
                  </a:cxn>
                  <a:cxn ang="0">
                    <a:pos x="2" y="80"/>
                  </a:cxn>
                  <a:cxn ang="0">
                    <a:pos x="0" y="68"/>
                  </a:cxn>
                  <a:cxn ang="0">
                    <a:pos x="2" y="54"/>
                  </a:cxn>
                  <a:cxn ang="0">
                    <a:pos x="6" y="42"/>
                  </a:cxn>
                  <a:cxn ang="0">
                    <a:pos x="6" y="42"/>
                  </a:cxn>
                  <a:cxn ang="0">
                    <a:pos x="6" y="42"/>
                  </a:cxn>
                  <a:cxn ang="0">
                    <a:pos x="12" y="30"/>
                  </a:cxn>
                  <a:cxn ang="0">
                    <a:pos x="20" y="20"/>
                  </a:cxn>
                  <a:cxn ang="0">
                    <a:pos x="30" y="12"/>
                  </a:cxn>
                  <a:cxn ang="0">
                    <a:pos x="42" y="6"/>
                  </a:cxn>
                  <a:cxn ang="0">
                    <a:pos x="54" y="2"/>
                  </a:cxn>
                  <a:cxn ang="0">
                    <a:pos x="66" y="0"/>
                  </a:cxn>
                  <a:cxn ang="0">
                    <a:pos x="80" y="2"/>
                  </a:cxn>
                  <a:cxn ang="0">
                    <a:pos x="92" y="6"/>
                  </a:cxn>
                  <a:cxn ang="0">
                    <a:pos x="222" y="60"/>
                  </a:cxn>
                  <a:cxn ang="0">
                    <a:pos x="222" y="60"/>
                  </a:cxn>
                  <a:cxn ang="0">
                    <a:pos x="234" y="66"/>
                  </a:cxn>
                  <a:cxn ang="0">
                    <a:pos x="244" y="74"/>
                  </a:cxn>
                  <a:cxn ang="0">
                    <a:pos x="252" y="84"/>
                  </a:cxn>
                  <a:cxn ang="0">
                    <a:pos x="258" y="96"/>
                  </a:cxn>
                  <a:cxn ang="0">
                    <a:pos x="260" y="108"/>
                  </a:cxn>
                  <a:cxn ang="0">
                    <a:pos x="262" y="120"/>
                  </a:cxn>
                  <a:cxn ang="0">
                    <a:pos x="260" y="134"/>
                  </a:cxn>
                  <a:cxn ang="0">
                    <a:pos x="258" y="146"/>
                  </a:cxn>
                  <a:cxn ang="0">
                    <a:pos x="258" y="146"/>
                  </a:cxn>
                </a:cxnLst>
                <a:rect l="0" t="0" r="r" b="b"/>
                <a:pathLst>
                  <a:path w="262" h="186">
                    <a:moveTo>
                      <a:pt x="258" y="146"/>
                    </a:moveTo>
                    <a:lnTo>
                      <a:pt x="258" y="146"/>
                    </a:lnTo>
                    <a:lnTo>
                      <a:pt x="250" y="158"/>
                    </a:lnTo>
                    <a:lnTo>
                      <a:pt x="242" y="168"/>
                    </a:lnTo>
                    <a:lnTo>
                      <a:pt x="232" y="176"/>
                    </a:lnTo>
                    <a:lnTo>
                      <a:pt x="222" y="182"/>
                    </a:lnTo>
                    <a:lnTo>
                      <a:pt x="210" y="186"/>
                    </a:lnTo>
                    <a:lnTo>
                      <a:pt x="196" y="186"/>
                    </a:lnTo>
                    <a:lnTo>
                      <a:pt x="184" y="186"/>
                    </a:lnTo>
                    <a:lnTo>
                      <a:pt x="170" y="182"/>
                    </a:lnTo>
                    <a:lnTo>
                      <a:pt x="42" y="128"/>
                    </a:lnTo>
                    <a:lnTo>
                      <a:pt x="42" y="128"/>
                    </a:lnTo>
                    <a:lnTo>
                      <a:pt x="30" y="122"/>
                    </a:lnTo>
                    <a:lnTo>
                      <a:pt x="20" y="114"/>
                    </a:lnTo>
                    <a:lnTo>
                      <a:pt x="12" y="104"/>
                    </a:lnTo>
                    <a:lnTo>
                      <a:pt x="6" y="92"/>
                    </a:lnTo>
                    <a:lnTo>
                      <a:pt x="2" y="80"/>
                    </a:lnTo>
                    <a:lnTo>
                      <a:pt x="0" y="68"/>
                    </a:lnTo>
                    <a:lnTo>
                      <a:pt x="2" y="54"/>
                    </a:lnTo>
                    <a:lnTo>
                      <a:pt x="6" y="42"/>
                    </a:lnTo>
                    <a:lnTo>
                      <a:pt x="6" y="42"/>
                    </a:lnTo>
                    <a:lnTo>
                      <a:pt x="6" y="42"/>
                    </a:lnTo>
                    <a:lnTo>
                      <a:pt x="12" y="30"/>
                    </a:lnTo>
                    <a:lnTo>
                      <a:pt x="20" y="20"/>
                    </a:lnTo>
                    <a:lnTo>
                      <a:pt x="30" y="12"/>
                    </a:lnTo>
                    <a:lnTo>
                      <a:pt x="42" y="6"/>
                    </a:lnTo>
                    <a:lnTo>
                      <a:pt x="54" y="2"/>
                    </a:lnTo>
                    <a:lnTo>
                      <a:pt x="66" y="0"/>
                    </a:lnTo>
                    <a:lnTo>
                      <a:pt x="80" y="2"/>
                    </a:lnTo>
                    <a:lnTo>
                      <a:pt x="92" y="6"/>
                    </a:lnTo>
                    <a:lnTo>
                      <a:pt x="222" y="60"/>
                    </a:lnTo>
                    <a:lnTo>
                      <a:pt x="222" y="60"/>
                    </a:lnTo>
                    <a:lnTo>
                      <a:pt x="234" y="66"/>
                    </a:lnTo>
                    <a:lnTo>
                      <a:pt x="244" y="74"/>
                    </a:lnTo>
                    <a:lnTo>
                      <a:pt x="252" y="84"/>
                    </a:lnTo>
                    <a:lnTo>
                      <a:pt x="258" y="96"/>
                    </a:lnTo>
                    <a:lnTo>
                      <a:pt x="260" y="108"/>
                    </a:lnTo>
                    <a:lnTo>
                      <a:pt x="262" y="120"/>
                    </a:lnTo>
                    <a:lnTo>
                      <a:pt x="260" y="134"/>
                    </a:lnTo>
                    <a:lnTo>
                      <a:pt x="258" y="146"/>
                    </a:lnTo>
                    <a:lnTo>
                      <a:pt x="258" y="146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284" name="그룹 487"/>
            <p:cNvGrpSpPr/>
            <p:nvPr userDrawn="1"/>
          </p:nvGrpSpPr>
          <p:grpSpPr>
            <a:xfrm>
              <a:off x="7168315" y="1555586"/>
              <a:ext cx="691675" cy="581472"/>
              <a:chOff x="10845800" y="1177925"/>
              <a:chExt cx="936625" cy="787400"/>
            </a:xfrm>
            <a:solidFill>
              <a:schemeClr val="bg1"/>
            </a:solidFill>
            <a:effectLst/>
          </p:grpSpPr>
          <p:sp>
            <p:nvSpPr>
              <p:cNvPr id="285" name="Freeform 204"/>
              <p:cNvSpPr>
                <a:spLocks noEditPoints="1"/>
              </p:cNvSpPr>
              <p:nvPr/>
            </p:nvSpPr>
            <p:spPr bwMode="auto">
              <a:xfrm>
                <a:off x="10845800" y="1517650"/>
                <a:ext cx="479425" cy="447675"/>
              </a:xfrm>
              <a:custGeom>
                <a:avLst/>
                <a:gdLst/>
                <a:ahLst/>
                <a:cxnLst>
                  <a:cxn ang="0">
                    <a:pos x="302" y="108"/>
                  </a:cxn>
                  <a:cxn ang="0">
                    <a:pos x="298" y="86"/>
                  </a:cxn>
                  <a:cxn ang="0">
                    <a:pos x="290" y="66"/>
                  </a:cxn>
                  <a:cxn ang="0">
                    <a:pos x="276" y="48"/>
                  </a:cxn>
                  <a:cxn ang="0">
                    <a:pos x="234" y="20"/>
                  </a:cxn>
                  <a:cxn ang="0">
                    <a:pos x="180" y="4"/>
                  </a:cxn>
                  <a:cxn ang="0">
                    <a:pos x="150" y="0"/>
                  </a:cxn>
                  <a:cxn ang="0">
                    <a:pos x="92" y="10"/>
                  </a:cxn>
                  <a:cxn ang="0">
                    <a:pos x="44" y="32"/>
                  </a:cxn>
                  <a:cxn ang="0">
                    <a:pos x="18" y="58"/>
                  </a:cxn>
                  <a:cxn ang="0">
                    <a:pos x="6" y="76"/>
                  </a:cxn>
                  <a:cxn ang="0">
                    <a:pos x="0" y="98"/>
                  </a:cxn>
                  <a:cxn ang="0">
                    <a:pos x="0" y="108"/>
                  </a:cxn>
                  <a:cxn ang="0">
                    <a:pos x="2" y="128"/>
                  </a:cxn>
                  <a:cxn ang="0">
                    <a:pos x="22" y="164"/>
                  </a:cxn>
                  <a:cxn ang="0">
                    <a:pos x="56" y="192"/>
                  </a:cxn>
                  <a:cxn ang="0">
                    <a:pos x="102" y="210"/>
                  </a:cxn>
                  <a:cxn ang="0">
                    <a:pos x="126" y="216"/>
                  </a:cxn>
                  <a:cxn ang="0">
                    <a:pos x="178" y="214"/>
                  </a:cxn>
                  <a:cxn ang="0">
                    <a:pos x="178" y="214"/>
                  </a:cxn>
                  <a:cxn ang="0">
                    <a:pos x="178" y="214"/>
                  </a:cxn>
                  <a:cxn ang="0">
                    <a:pos x="202" y="210"/>
                  </a:cxn>
                  <a:cxn ang="0">
                    <a:pos x="248" y="192"/>
                  </a:cxn>
                  <a:cxn ang="0">
                    <a:pos x="280" y="164"/>
                  </a:cxn>
                  <a:cxn ang="0">
                    <a:pos x="298" y="128"/>
                  </a:cxn>
                  <a:cxn ang="0">
                    <a:pos x="302" y="108"/>
                  </a:cxn>
                  <a:cxn ang="0">
                    <a:pos x="84" y="126"/>
                  </a:cxn>
                  <a:cxn ang="0">
                    <a:pos x="78" y="124"/>
                  </a:cxn>
                  <a:cxn ang="0">
                    <a:pos x="68" y="116"/>
                  </a:cxn>
                  <a:cxn ang="0">
                    <a:pos x="66" y="108"/>
                  </a:cxn>
                  <a:cxn ang="0">
                    <a:pos x="72" y="96"/>
                  </a:cxn>
                  <a:cxn ang="0">
                    <a:pos x="84" y="92"/>
                  </a:cxn>
                  <a:cxn ang="0">
                    <a:pos x="90" y="92"/>
                  </a:cxn>
                  <a:cxn ang="0">
                    <a:pos x="100" y="102"/>
                  </a:cxn>
                  <a:cxn ang="0">
                    <a:pos x="102" y="108"/>
                  </a:cxn>
                  <a:cxn ang="0">
                    <a:pos x="96" y="122"/>
                  </a:cxn>
                  <a:cxn ang="0">
                    <a:pos x="84" y="126"/>
                  </a:cxn>
                  <a:cxn ang="0">
                    <a:pos x="128" y="216"/>
                  </a:cxn>
                  <a:cxn ang="0">
                    <a:pos x="132" y="216"/>
                  </a:cxn>
                  <a:cxn ang="0">
                    <a:pos x="150" y="126"/>
                  </a:cxn>
                  <a:cxn ang="0">
                    <a:pos x="144" y="124"/>
                  </a:cxn>
                  <a:cxn ang="0">
                    <a:pos x="134" y="116"/>
                  </a:cxn>
                  <a:cxn ang="0">
                    <a:pos x="134" y="108"/>
                  </a:cxn>
                  <a:cxn ang="0">
                    <a:pos x="138" y="96"/>
                  </a:cxn>
                  <a:cxn ang="0">
                    <a:pos x="150" y="92"/>
                  </a:cxn>
                  <a:cxn ang="0">
                    <a:pos x="158" y="92"/>
                  </a:cxn>
                  <a:cxn ang="0">
                    <a:pos x="166" y="102"/>
                  </a:cxn>
                  <a:cxn ang="0">
                    <a:pos x="168" y="108"/>
                  </a:cxn>
                  <a:cxn ang="0">
                    <a:pos x="162" y="122"/>
                  </a:cxn>
                  <a:cxn ang="0">
                    <a:pos x="150" y="126"/>
                  </a:cxn>
                  <a:cxn ang="0">
                    <a:pos x="214" y="126"/>
                  </a:cxn>
                  <a:cxn ang="0">
                    <a:pos x="208" y="124"/>
                  </a:cxn>
                  <a:cxn ang="0">
                    <a:pos x="198" y="116"/>
                  </a:cxn>
                  <a:cxn ang="0">
                    <a:pos x="196" y="108"/>
                  </a:cxn>
                  <a:cxn ang="0">
                    <a:pos x="202" y="96"/>
                  </a:cxn>
                  <a:cxn ang="0">
                    <a:pos x="214" y="92"/>
                  </a:cxn>
                  <a:cxn ang="0">
                    <a:pos x="222" y="92"/>
                  </a:cxn>
                  <a:cxn ang="0">
                    <a:pos x="230" y="102"/>
                  </a:cxn>
                  <a:cxn ang="0">
                    <a:pos x="232" y="108"/>
                  </a:cxn>
                  <a:cxn ang="0">
                    <a:pos x="226" y="122"/>
                  </a:cxn>
                  <a:cxn ang="0">
                    <a:pos x="214" y="126"/>
                  </a:cxn>
                </a:cxnLst>
                <a:rect l="0" t="0" r="r" b="b"/>
                <a:pathLst>
                  <a:path w="302" h="282">
                    <a:moveTo>
                      <a:pt x="302" y="108"/>
                    </a:moveTo>
                    <a:lnTo>
                      <a:pt x="302" y="108"/>
                    </a:lnTo>
                    <a:lnTo>
                      <a:pt x="300" y="98"/>
                    </a:lnTo>
                    <a:lnTo>
                      <a:pt x="298" y="86"/>
                    </a:lnTo>
                    <a:lnTo>
                      <a:pt x="294" y="76"/>
                    </a:lnTo>
                    <a:lnTo>
                      <a:pt x="290" y="66"/>
                    </a:lnTo>
                    <a:lnTo>
                      <a:pt x="282" y="58"/>
                    </a:lnTo>
                    <a:lnTo>
                      <a:pt x="276" y="48"/>
                    </a:lnTo>
                    <a:lnTo>
                      <a:pt x="258" y="32"/>
                    </a:lnTo>
                    <a:lnTo>
                      <a:pt x="234" y="20"/>
                    </a:lnTo>
                    <a:lnTo>
                      <a:pt x="210" y="10"/>
                    </a:lnTo>
                    <a:lnTo>
                      <a:pt x="180" y="4"/>
                    </a:lnTo>
                    <a:lnTo>
                      <a:pt x="150" y="0"/>
                    </a:lnTo>
                    <a:lnTo>
                      <a:pt x="150" y="0"/>
                    </a:lnTo>
                    <a:lnTo>
                      <a:pt x="120" y="4"/>
                    </a:lnTo>
                    <a:lnTo>
                      <a:pt x="92" y="10"/>
                    </a:lnTo>
                    <a:lnTo>
                      <a:pt x="66" y="20"/>
                    </a:lnTo>
                    <a:lnTo>
                      <a:pt x="44" y="32"/>
                    </a:lnTo>
                    <a:lnTo>
                      <a:pt x="26" y="48"/>
                    </a:lnTo>
                    <a:lnTo>
                      <a:pt x="18" y="58"/>
                    </a:lnTo>
                    <a:lnTo>
                      <a:pt x="12" y="66"/>
                    </a:lnTo>
                    <a:lnTo>
                      <a:pt x="6" y="76"/>
                    </a:lnTo>
                    <a:lnTo>
                      <a:pt x="2" y="86"/>
                    </a:lnTo>
                    <a:lnTo>
                      <a:pt x="0" y="98"/>
                    </a:lnTo>
                    <a:lnTo>
                      <a:pt x="0" y="108"/>
                    </a:lnTo>
                    <a:lnTo>
                      <a:pt x="0" y="108"/>
                    </a:lnTo>
                    <a:lnTo>
                      <a:pt x="0" y="118"/>
                    </a:lnTo>
                    <a:lnTo>
                      <a:pt x="2" y="128"/>
                    </a:lnTo>
                    <a:lnTo>
                      <a:pt x="10" y="146"/>
                    </a:lnTo>
                    <a:lnTo>
                      <a:pt x="22" y="164"/>
                    </a:lnTo>
                    <a:lnTo>
                      <a:pt x="36" y="180"/>
                    </a:lnTo>
                    <a:lnTo>
                      <a:pt x="56" y="192"/>
                    </a:lnTo>
                    <a:lnTo>
                      <a:pt x="78" y="202"/>
                    </a:lnTo>
                    <a:lnTo>
                      <a:pt x="102" y="210"/>
                    </a:lnTo>
                    <a:lnTo>
                      <a:pt x="128" y="216"/>
                    </a:lnTo>
                    <a:lnTo>
                      <a:pt x="126" y="216"/>
                    </a:lnTo>
                    <a:lnTo>
                      <a:pt x="212" y="282"/>
                    </a:lnTo>
                    <a:lnTo>
                      <a:pt x="178" y="214"/>
                    </a:lnTo>
                    <a:lnTo>
                      <a:pt x="178" y="214"/>
                    </a:lnTo>
                    <a:lnTo>
                      <a:pt x="178" y="214"/>
                    </a:lnTo>
                    <a:lnTo>
                      <a:pt x="174" y="216"/>
                    </a:lnTo>
                    <a:lnTo>
                      <a:pt x="178" y="214"/>
                    </a:lnTo>
                    <a:lnTo>
                      <a:pt x="178" y="214"/>
                    </a:lnTo>
                    <a:lnTo>
                      <a:pt x="202" y="210"/>
                    </a:lnTo>
                    <a:lnTo>
                      <a:pt x="226" y="202"/>
                    </a:lnTo>
                    <a:lnTo>
                      <a:pt x="248" y="192"/>
                    </a:lnTo>
                    <a:lnTo>
                      <a:pt x="266" y="178"/>
                    </a:lnTo>
                    <a:lnTo>
                      <a:pt x="280" y="164"/>
                    </a:lnTo>
                    <a:lnTo>
                      <a:pt x="292" y="146"/>
                    </a:lnTo>
                    <a:lnTo>
                      <a:pt x="298" y="128"/>
                    </a:lnTo>
                    <a:lnTo>
                      <a:pt x="300" y="118"/>
                    </a:lnTo>
                    <a:lnTo>
                      <a:pt x="302" y="108"/>
                    </a:lnTo>
                    <a:lnTo>
                      <a:pt x="302" y="108"/>
                    </a:lnTo>
                    <a:close/>
                    <a:moveTo>
                      <a:pt x="84" y="126"/>
                    </a:moveTo>
                    <a:lnTo>
                      <a:pt x="84" y="126"/>
                    </a:lnTo>
                    <a:lnTo>
                      <a:pt x="78" y="124"/>
                    </a:lnTo>
                    <a:lnTo>
                      <a:pt x="72" y="122"/>
                    </a:lnTo>
                    <a:lnTo>
                      <a:pt x="68" y="116"/>
                    </a:lnTo>
                    <a:lnTo>
                      <a:pt x="66" y="108"/>
                    </a:lnTo>
                    <a:lnTo>
                      <a:pt x="66" y="108"/>
                    </a:lnTo>
                    <a:lnTo>
                      <a:pt x="68" y="102"/>
                    </a:lnTo>
                    <a:lnTo>
                      <a:pt x="72" y="96"/>
                    </a:lnTo>
                    <a:lnTo>
                      <a:pt x="78" y="92"/>
                    </a:lnTo>
                    <a:lnTo>
                      <a:pt x="84" y="92"/>
                    </a:lnTo>
                    <a:lnTo>
                      <a:pt x="84" y="92"/>
                    </a:lnTo>
                    <a:lnTo>
                      <a:pt x="90" y="92"/>
                    </a:lnTo>
                    <a:lnTo>
                      <a:pt x="96" y="96"/>
                    </a:lnTo>
                    <a:lnTo>
                      <a:pt x="100" y="102"/>
                    </a:lnTo>
                    <a:lnTo>
                      <a:pt x="102" y="108"/>
                    </a:lnTo>
                    <a:lnTo>
                      <a:pt x="102" y="108"/>
                    </a:lnTo>
                    <a:lnTo>
                      <a:pt x="100" y="116"/>
                    </a:lnTo>
                    <a:lnTo>
                      <a:pt x="96" y="122"/>
                    </a:lnTo>
                    <a:lnTo>
                      <a:pt x="90" y="124"/>
                    </a:lnTo>
                    <a:lnTo>
                      <a:pt x="84" y="126"/>
                    </a:lnTo>
                    <a:lnTo>
                      <a:pt x="84" y="126"/>
                    </a:lnTo>
                    <a:close/>
                    <a:moveTo>
                      <a:pt x="128" y="216"/>
                    </a:moveTo>
                    <a:lnTo>
                      <a:pt x="128" y="216"/>
                    </a:lnTo>
                    <a:lnTo>
                      <a:pt x="132" y="216"/>
                    </a:lnTo>
                    <a:lnTo>
                      <a:pt x="128" y="216"/>
                    </a:lnTo>
                    <a:close/>
                    <a:moveTo>
                      <a:pt x="150" y="126"/>
                    </a:moveTo>
                    <a:lnTo>
                      <a:pt x="150" y="126"/>
                    </a:lnTo>
                    <a:lnTo>
                      <a:pt x="144" y="124"/>
                    </a:lnTo>
                    <a:lnTo>
                      <a:pt x="138" y="122"/>
                    </a:lnTo>
                    <a:lnTo>
                      <a:pt x="134" y="116"/>
                    </a:lnTo>
                    <a:lnTo>
                      <a:pt x="134" y="108"/>
                    </a:lnTo>
                    <a:lnTo>
                      <a:pt x="134" y="108"/>
                    </a:lnTo>
                    <a:lnTo>
                      <a:pt x="134" y="102"/>
                    </a:lnTo>
                    <a:lnTo>
                      <a:pt x="138" y="96"/>
                    </a:lnTo>
                    <a:lnTo>
                      <a:pt x="144" y="92"/>
                    </a:lnTo>
                    <a:lnTo>
                      <a:pt x="150" y="92"/>
                    </a:lnTo>
                    <a:lnTo>
                      <a:pt x="150" y="92"/>
                    </a:lnTo>
                    <a:lnTo>
                      <a:pt x="158" y="92"/>
                    </a:lnTo>
                    <a:lnTo>
                      <a:pt x="162" y="96"/>
                    </a:lnTo>
                    <a:lnTo>
                      <a:pt x="166" y="102"/>
                    </a:lnTo>
                    <a:lnTo>
                      <a:pt x="168" y="108"/>
                    </a:lnTo>
                    <a:lnTo>
                      <a:pt x="168" y="108"/>
                    </a:lnTo>
                    <a:lnTo>
                      <a:pt x="166" y="116"/>
                    </a:lnTo>
                    <a:lnTo>
                      <a:pt x="162" y="122"/>
                    </a:lnTo>
                    <a:lnTo>
                      <a:pt x="158" y="124"/>
                    </a:lnTo>
                    <a:lnTo>
                      <a:pt x="150" y="126"/>
                    </a:lnTo>
                    <a:lnTo>
                      <a:pt x="150" y="126"/>
                    </a:lnTo>
                    <a:close/>
                    <a:moveTo>
                      <a:pt x="214" y="126"/>
                    </a:moveTo>
                    <a:lnTo>
                      <a:pt x="214" y="126"/>
                    </a:lnTo>
                    <a:lnTo>
                      <a:pt x="208" y="124"/>
                    </a:lnTo>
                    <a:lnTo>
                      <a:pt x="202" y="122"/>
                    </a:lnTo>
                    <a:lnTo>
                      <a:pt x="198" y="116"/>
                    </a:lnTo>
                    <a:lnTo>
                      <a:pt x="196" y="108"/>
                    </a:lnTo>
                    <a:lnTo>
                      <a:pt x="196" y="108"/>
                    </a:lnTo>
                    <a:lnTo>
                      <a:pt x="198" y="102"/>
                    </a:lnTo>
                    <a:lnTo>
                      <a:pt x="202" y="96"/>
                    </a:lnTo>
                    <a:lnTo>
                      <a:pt x="208" y="92"/>
                    </a:lnTo>
                    <a:lnTo>
                      <a:pt x="214" y="92"/>
                    </a:lnTo>
                    <a:lnTo>
                      <a:pt x="214" y="92"/>
                    </a:lnTo>
                    <a:lnTo>
                      <a:pt x="222" y="92"/>
                    </a:lnTo>
                    <a:lnTo>
                      <a:pt x="226" y="96"/>
                    </a:lnTo>
                    <a:lnTo>
                      <a:pt x="230" y="102"/>
                    </a:lnTo>
                    <a:lnTo>
                      <a:pt x="232" y="108"/>
                    </a:lnTo>
                    <a:lnTo>
                      <a:pt x="232" y="108"/>
                    </a:lnTo>
                    <a:lnTo>
                      <a:pt x="230" y="116"/>
                    </a:lnTo>
                    <a:lnTo>
                      <a:pt x="226" y="122"/>
                    </a:lnTo>
                    <a:lnTo>
                      <a:pt x="222" y="124"/>
                    </a:lnTo>
                    <a:lnTo>
                      <a:pt x="214" y="126"/>
                    </a:lnTo>
                    <a:lnTo>
                      <a:pt x="214" y="126"/>
                    </a:lnTo>
                    <a:close/>
                  </a:path>
                </a:pathLst>
              </a:custGeom>
              <a:solidFill>
                <a:srgbClr val="F2622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86" name="Freeform 206"/>
              <p:cNvSpPr>
                <a:spLocks noEditPoints="1"/>
              </p:cNvSpPr>
              <p:nvPr/>
            </p:nvSpPr>
            <p:spPr bwMode="auto">
              <a:xfrm>
                <a:off x="10979150" y="1177925"/>
                <a:ext cx="803275" cy="739775"/>
              </a:xfrm>
              <a:custGeom>
                <a:avLst/>
                <a:gdLst/>
                <a:ahLst/>
                <a:cxnLst>
                  <a:cxn ang="0">
                    <a:pos x="506" y="164"/>
                  </a:cxn>
                  <a:cxn ang="0">
                    <a:pos x="488" y="112"/>
                  </a:cxn>
                  <a:cxn ang="0">
                    <a:pos x="450" y="66"/>
                  </a:cxn>
                  <a:cxn ang="0">
                    <a:pos x="396" y="32"/>
                  </a:cxn>
                  <a:cxn ang="0">
                    <a:pos x="328" y="10"/>
                  </a:cxn>
                  <a:cxn ang="0">
                    <a:pos x="254" y="0"/>
                  </a:cxn>
                  <a:cxn ang="0">
                    <a:pos x="202" y="4"/>
                  </a:cxn>
                  <a:cxn ang="0">
                    <a:pos x="132" y="22"/>
                  </a:cxn>
                  <a:cxn ang="0">
                    <a:pos x="74" y="54"/>
                  </a:cxn>
                  <a:cxn ang="0">
                    <a:pos x="30" y="96"/>
                  </a:cxn>
                  <a:cxn ang="0">
                    <a:pos x="6" y="146"/>
                  </a:cxn>
                  <a:cxn ang="0">
                    <a:pos x="0" y="182"/>
                  </a:cxn>
                  <a:cxn ang="0">
                    <a:pos x="34" y="198"/>
                  </a:cxn>
                  <a:cxn ang="0">
                    <a:pos x="84" y="196"/>
                  </a:cxn>
                  <a:cxn ang="0">
                    <a:pos x="136" y="206"/>
                  </a:cxn>
                  <a:cxn ang="0">
                    <a:pos x="180" y="224"/>
                  </a:cxn>
                  <a:cxn ang="0">
                    <a:pos x="214" y="252"/>
                  </a:cxn>
                  <a:cxn ang="0">
                    <a:pos x="236" y="284"/>
                  </a:cxn>
                  <a:cxn ang="0">
                    <a:pos x="244" y="322"/>
                  </a:cxn>
                  <a:cxn ang="0">
                    <a:pos x="242" y="344"/>
                  </a:cxn>
                  <a:cxn ang="0">
                    <a:pos x="266" y="364"/>
                  </a:cxn>
                  <a:cxn ang="0">
                    <a:pos x="258" y="466"/>
                  </a:cxn>
                  <a:cxn ang="0">
                    <a:pos x="424" y="316"/>
                  </a:cxn>
                  <a:cxn ang="0">
                    <a:pos x="458" y="290"/>
                  </a:cxn>
                  <a:cxn ang="0">
                    <a:pos x="494" y="240"/>
                  </a:cxn>
                  <a:cxn ang="0">
                    <a:pos x="506" y="182"/>
                  </a:cxn>
                  <a:cxn ang="0">
                    <a:pos x="154" y="202"/>
                  </a:cxn>
                  <a:cxn ang="0">
                    <a:pos x="130" y="192"/>
                  </a:cxn>
                  <a:cxn ang="0">
                    <a:pos x="120" y="170"/>
                  </a:cxn>
                  <a:cxn ang="0">
                    <a:pos x="122" y="158"/>
                  </a:cxn>
                  <a:cxn ang="0">
                    <a:pos x="140" y="142"/>
                  </a:cxn>
                  <a:cxn ang="0">
                    <a:pos x="154" y="140"/>
                  </a:cxn>
                  <a:cxn ang="0">
                    <a:pos x="176" y="148"/>
                  </a:cxn>
                  <a:cxn ang="0">
                    <a:pos x="186" y="164"/>
                  </a:cxn>
                  <a:cxn ang="0">
                    <a:pos x="186" y="176"/>
                  </a:cxn>
                  <a:cxn ang="0">
                    <a:pos x="176" y="192"/>
                  </a:cxn>
                  <a:cxn ang="0">
                    <a:pos x="154" y="202"/>
                  </a:cxn>
                  <a:cxn ang="0">
                    <a:pos x="254" y="202"/>
                  </a:cxn>
                  <a:cxn ang="0">
                    <a:pos x="232" y="192"/>
                  </a:cxn>
                  <a:cxn ang="0">
                    <a:pos x="222" y="176"/>
                  </a:cxn>
                  <a:cxn ang="0">
                    <a:pos x="222" y="164"/>
                  </a:cxn>
                  <a:cxn ang="0">
                    <a:pos x="232" y="148"/>
                  </a:cxn>
                  <a:cxn ang="0">
                    <a:pos x="254" y="140"/>
                  </a:cxn>
                  <a:cxn ang="0">
                    <a:pos x="268" y="142"/>
                  </a:cxn>
                  <a:cxn ang="0">
                    <a:pos x="286" y="158"/>
                  </a:cxn>
                  <a:cxn ang="0">
                    <a:pos x="288" y="170"/>
                  </a:cxn>
                  <a:cxn ang="0">
                    <a:pos x="282" y="188"/>
                  </a:cxn>
                  <a:cxn ang="0">
                    <a:pos x="262" y="200"/>
                  </a:cxn>
                  <a:cxn ang="0">
                    <a:pos x="360" y="202"/>
                  </a:cxn>
                  <a:cxn ang="0">
                    <a:pos x="348" y="198"/>
                  </a:cxn>
                  <a:cxn ang="0">
                    <a:pos x="328" y="176"/>
                  </a:cxn>
                  <a:cxn ang="0">
                    <a:pos x="328" y="164"/>
                  </a:cxn>
                  <a:cxn ang="0">
                    <a:pos x="336" y="148"/>
                  </a:cxn>
                  <a:cxn ang="0">
                    <a:pos x="360" y="140"/>
                  </a:cxn>
                  <a:cxn ang="0">
                    <a:pos x="372" y="142"/>
                  </a:cxn>
                  <a:cxn ang="0">
                    <a:pos x="390" y="158"/>
                  </a:cxn>
                  <a:cxn ang="0">
                    <a:pos x="392" y="170"/>
                  </a:cxn>
                  <a:cxn ang="0">
                    <a:pos x="384" y="192"/>
                  </a:cxn>
                  <a:cxn ang="0">
                    <a:pos x="360" y="202"/>
                  </a:cxn>
                </a:cxnLst>
                <a:rect l="0" t="0" r="r" b="b"/>
                <a:pathLst>
                  <a:path w="506" h="466">
                    <a:moveTo>
                      <a:pt x="506" y="182"/>
                    </a:moveTo>
                    <a:lnTo>
                      <a:pt x="506" y="182"/>
                    </a:lnTo>
                    <a:lnTo>
                      <a:pt x="506" y="164"/>
                    </a:lnTo>
                    <a:lnTo>
                      <a:pt x="502" y="146"/>
                    </a:lnTo>
                    <a:lnTo>
                      <a:pt x="496" y="128"/>
                    </a:lnTo>
                    <a:lnTo>
                      <a:pt x="488" y="112"/>
                    </a:lnTo>
                    <a:lnTo>
                      <a:pt x="476" y="96"/>
                    </a:lnTo>
                    <a:lnTo>
                      <a:pt x="464" y="80"/>
                    </a:lnTo>
                    <a:lnTo>
                      <a:pt x="450" y="66"/>
                    </a:lnTo>
                    <a:lnTo>
                      <a:pt x="432" y="54"/>
                    </a:lnTo>
                    <a:lnTo>
                      <a:pt x="414" y="42"/>
                    </a:lnTo>
                    <a:lnTo>
                      <a:pt x="396" y="32"/>
                    </a:lnTo>
                    <a:lnTo>
                      <a:pt x="374" y="22"/>
                    </a:lnTo>
                    <a:lnTo>
                      <a:pt x="352" y="16"/>
                    </a:lnTo>
                    <a:lnTo>
                      <a:pt x="328" y="10"/>
                    </a:lnTo>
                    <a:lnTo>
                      <a:pt x="304" y="4"/>
                    </a:lnTo>
                    <a:lnTo>
                      <a:pt x="280" y="2"/>
                    </a:lnTo>
                    <a:lnTo>
                      <a:pt x="254" y="0"/>
                    </a:lnTo>
                    <a:lnTo>
                      <a:pt x="254" y="0"/>
                    </a:lnTo>
                    <a:lnTo>
                      <a:pt x="228" y="2"/>
                    </a:lnTo>
                    <a:lnTo>
                      <a:pt x="202" y="4"/>
                    </a:lnTo>
                    <a:lnTo>
                      <a:pt x="178" y="10"/>
                    </a:lnTo>
                    <a:lnTo>
                      <a:pt x="154" y="16"/>
                    </a:lnTo>
                    <a:lnTo>
                      <a:pt x="132" y="22"/>
                    </a:lnTo>
                    <a:lnTo>
                      <a:pt x="112" y="32"/>
                    </a:lnTo>
                    <a:lnTo>
                      <a:pt x="92" y="42"/>
                    </a:lnTo>
                    <a:lnTo>
                      <a:pt x="74" y="54"/>
                    </a:lnTo>
                    <a:lnTo>
                      <a:pt x="58" y="66"/>
                    </a:lnTo>
                    <a:lnTo>
                      <a:pt x="44" y="80"/>
                    </a:lnTo>
                    <a:lnTo>
                      <a:pt x="30" y="96"/>
                    </a:lnTo>
                    <a:lnTo>
                      <a:pt x="20" y="112"/>
                    </a:lnTo>
                    <a:lnTo>
                      <a:pt x="12" y="128"/>
                    </a:lnTo>
                    <a:lnTo>
                      <a:pt x="6" y="146"/>
                    </a:lnTo>
                    <a:lnTo>
                      <a:pt x="2" y="164"/>
                    </a:lnTo>
                    <a:lnTo>
                      <a:pt x="0" y="182"/>
                    </a:lnTo>
                    <a:lnTo>
                      <a:pt x="0" y="182"/>
                    </a:lnTo>
                    <a:lnTo>
                      <a:pt x="2" y="204"/>
                    </a:lnTo>
                    <a:lnTo>
                      <a:pt x="2" y="204"/>
                    </a:lnTo>
                    <a:lnTo>
                      <a:pt x="34" y="198"/>
                    </a:lnTo>
                    <a:lnTo>
                      <a:pt x="66" y="196"/>
                    </a:lnTo>
                    <a:lnTo>
                      <a:pt x="66" y="196"/>
                    </a:lnTo>
                    <a:lnTo>
                      <a:pt x="84" y="196"/>
                    </a:lnTo>
                    <a:lnTo>
                      <a:pt x="102" y="198"/>
                    </a:lnTo>
                    <a:lnTo>
                      <a:pt x="120" y="202"/>
                    </a:lnTo>
                    <a:lnTo>
                      <a:pt x="136" y="206"/>
                    </a:lnTo>
                    <a:lnTo>
                      <a:pt x="152" y="212"/>
                    </a:lnTo>
                    <a:lnTo>
                      <a:pt x="166" y="218"/>
                    </a:lnTo>
                    <a:lnTo>
                      <a:pt x="180" y="224"/>
                    </a:lnTo>
                    <a:lnTo>
                      <a:pt x="192" y="234"/>
                    </a:lnTo>
                    <a:lnTo>
                      <a:pt x="204" y="242"/>
                    </a:lnTo>
                    <a:lnTo>
                      <a:pt x="214" y="252"/>
                    </a:lnTo>
                    <a:lnTo>
                      <a:pt x="222" y="262"/>
                    </a:lnTo>
                    <a:lnTo>
                      <a:pt x="230" y="274"/>
                    </a:lnTo>
                    <a:lnTo>
                      <a:pt x="236" y="284"/>
                    </a:lnTo>
                    <a:lnTo>
                      <a:pt x="240" y="298"/>
                    </a:lnTo>
                    <a:lnTo>
                      <a:pt x="242" y="310"/>
                    </a:lnTo>
                    <a:lnTo>
                      <a:pt x="244" y="322"/>
                    </a:lnTo>
                    <a:lnTo>
                      <a:pt x="244" y="322"/>
                    </a:lnTo>
                    <a:lnTo>
                      <a:pt x="244" y="334"/>
                    </a:lnTo>
                    <a:lnTo>
                      <a:pt x="242" y="344"/>
                    </a:lnTo>
                    <a:lnTo>
                      <a:pt x="234" y="364"/>
                    </a:lnTo>
                    <a:lnTo>
                      <a:pt x="234" y="364"/>
                    </a:lnTo>
                    <a:lnTo>
                      <a:pt x="266" y="364"/>
                    </a:lnTo>
                    <a:lnTo>
                      <a:pt x="298" y="360"/>
                    </a:lnTo>
                    <a:lnTo>
                      <a:pt x="330" y="356"/>
                    </a:lnTo>
                    <a:lnTo>
                      <a:pt x="258" y="466"/>
                    </a:lnTo>
                    <a:lnTo>
                      <a:pt x="428" y="314"/>
                    </a:lnTo>
                    <a:lnTo>
                      <a:pt x="428" y="314"/>
                    </a:lnTo>
                    <a:lnTo>
                      <a:pt x="424" y="316"/>
                    </a:lnTo>
                    <a:lnTo>
                      <a:pt x="424" y="316"/>
                    </a:lnTo>
                    <a:lnTo>
                      <a:pt x="442" y="304"/>
                    </a:lnTo>
                    <a:lnTo>
                      <a:pt x="458" y="290"/>
                    </a:lnTo>
                    <a:lnTo>
                      <a:pt x="472" y="274"/>
                    </a:lnTo>
                    <a:lnTo>
                      <a:pt x="484" y="258"/>
                    </a:lnTo>
                    <a:lnTo>
                      <a:pt x="494" y="240"/>
                    </a:lnTo>
                    <a:lnTo>
                      <a:pt x="502" y="222"/>
                    </a:lnTo>
                    <a:lnTo>
                      <a:pt x="506" y="202"/>
                    </a:lnTo>
                    <a:lnTo>
                      <a:pt x="506" y="182"/>
                    </a:lnTo>
                    <a:lnTo>
                      <a:pt x="506" y="182"/>
                    </a:lnTo>
                    <a:close/>
                    <a:moveTo>
                      <a:pt x="154" y="202"/>
                    </a:moveTo>
                    <a:lnTo>
                      <a:pt x="154" y="202"/>
                    </a:lnTo>
                    <a:lnTo>
                      <a:pt x="146" y="200"/>
                    </a:lnTo>
                    <a:lnTo>
                      <a:pt x="140" y="198"/>
                    </a:lnTo>
                    <a:lnTo>
                      <a:pt x="130" y="192"/>
                    </a:lnTo>
                    <a:lnTo>
                      <a:pt x="122" y="182"/>
                    </a:lnTo>
                    <a:lnTo>
                      <a:pt x="120" y="176"/>
                    </a:lnTo>
                    <a:lnTo>
                      <a:pt x="120" y="170"/>
                    </a:lnTo>
                    <a:lnTo>
                      <a:pt x="120" y="170"/>
                    </a:lnTo>
                    <a:lnTo>
                      <a:pt x="120" y="164"/>
                    </a:lnTo>
                    <a:lnTo>
                      <a:pt x="122" y="158"/>
                    </a:lnTo>
                    <a:lnTo>
                      <a:pt x="126" y="154"/>
                    </a:lnTo>
                    <a:lnTo>
                      <a:pt x="130" y="148"/>
                    </a:lnTo>
                    <a:lnTo>
                      <a:pt x="140" y="142"/>
                    </a:lnTo>
                    <a:lnTo>
                      <a:pt x="146" y="140"/>
                    </a:lnTo>
                    <a:lnTo>
                      <a:pt x="154" y="140"/>
                    </a:lnTo>
                    <a:lnTo>
                      <a:pt x="154" y="140"/>
                    </a:lnTo>
                    <a:lnTo>
                      <a:pt x="160" y="140"/>
                    </a:lnTo>
                    <a:lnTo>
                      <a:pt x="166" y="142"/>
                    </a:lnTo>
                    <a:lnTo>
                      <a:pt x="176" y="148"/>
                    </a:lnTo>
                    <a:lnTo>
                      <a:pt x="180" y="154"/>
                    </a:lnTo>
                    <a:lnTo>
                      <a:pt x="184" y="158"/>
                    </a:lnTo>
                    <a:lnTo>
                      <a:pt x="186" y="164"/>
                    </a:lnTo>
                    <a:lnTo>
                      <a:pt x="186" y="170"/>
                    </a:lnTo>
                    <a:lnTo>
                      <a:pt x="186" y="170"/>
                    </a:lnTo>
                    <a:lnTo>
                      <a:pt x="186" y="176"/>
                    </a:lnTo>
                    <a:lnTo>
                      <a:pt x="184" y="182"/>
                    </a:lnTo>
                    <a:lnTo>
                      <a:pt x="180" y="188"/>
                    </a:lnTo>
                    <a:lnTo>
                      <a:pt x="176" y="192"/>
                    </a:lnTo>
                    <a:lnTo>
                      <a:pt x="166" y="198"/>
                    </a:lnTo>
                    <a:lnTo>
                      <a:pt x="160" y="200"/>
                    </a:lnTo>
                    <a:lnTo>
                      <a:pt x="154" y="202"/>
                    </a:lnTo>
                    <a:lnTo>
                      <a:pt x="154" y="202"/>
                    </a:lnTo>
                    <a:close/>
                    <a:moveTo>
                      <a:pt x="254" y="202"/>
                    </a:moveTo>
                    <a:lnTo>
                      <a:pt x="254" y="202"/>
                    </a:lnTo>
                    <a:lnTo>
                      <a:pt x="248" y="200"/>
                    </a:lnTo>
                    <a:lnTo>
                      <a:pt x="242" y="198"/>
                    </a:lnTo>
                    <a:lnTo>
                      <a:pt x="232" y="192"/>
                    </a:lnTo>
                    <a:lnTo>
                      <a:pt x="228" y="188"/>
                    </a:lnTo>
                    <a:lnTo>
                      <a:pt x="224" y="182"/>
                    </a:lnTo>
                    <a:lnTo>
                      <a:pt x="222" y="176"/>
                    </a:lnTo>
                    <a:lnTo>
                      <a:pt x="222" y="170"/>
                    </a:lnTo>
                    <a:lnTo>
                      <a:pt x="222" y="170"/>
                    </a:lnTo>
                    <a:lnTo>
                      <a:pt x="222" y="164"/>
                    </a:lnTo>
                    <a:lnTo>
                      <a:pt x="224" y="158"/>
                    </a:lnTo>
                    <a:lnTo>
                      <a:pt x="228" y="154"/>
                    </a:lnTo>
                    <a:lnTo>
                      <a:pt x="232" y="148"/>
                    </a:lnTo>
                    <a:lnTo>
                      <a:pt x="242" y="142"/>
                    </a:lnTo>
                    <a:lnTo>
                      <a:pt x="248" y="140"/>
                    </a:lnTo>
                    <a:lnTo>
                      <a:pt x="254" y="140"/>
                    </a:lnTo>
                    <a:lnTo>
                      <a:pt x="254" y="140"/>
                    </a:lnTo>
                    <a:lnTo>
                      <a:pt x="262" y="140"/>
                    </a:lnTo>
                    <a:lnTo>
                      <a:pt x="268" y="142"/>
                    </a:lnTo>
                    <a:lnTo>
                      <a:pt x="278" y="148"/>
                    </a:lnTo>
                    <a:lnTo>
                      <a:pt x="282" y="154"/>
                    </a:lnTo>
                    <a:lnTo>
                      <a:pt x="286" y="158"/>
                    </a:lnTo>
                    <a:lnTo>
                      <a:pt x="288" y="164"/>
                    </a:lnTo>
                    <a:lnTo>
                      <a:pt x="288" y="170"/>
                    </a:lnTo>
                    <a:lnTo>
                      <a:pt x="288" y="170"/>
                    </a:lnTo>
                    <a:lnTo>
                      <a:pt x="288" y="176"/>
                    </a:lnTo>
                    <a:lnTo>
                      <a:pt x="286" y="182"/>
                    </a:lnTo>
                    <a:lnTo>
                      <a:pt x="282" y="188"/>
                    </a:lnTo>
                    <a:lnTo>
                      <a:pt x="278" y="192"/>
                    </a:lnTo>
                    <a:lnTo>
                      <a:pt x="268" y="198"/>
                    </a:lnTo>
                    <a:lnTo>
                      <a:pt x="262" y="200"/>
                    </a:lnTo>
                    <a:lnTo>
                      <a:pt x="254" y="202"/>
                    </a:lnTo>
                    <a:lnTo>
                      <a:pt x="254" y="202"/>
                    </a:lnTo>
                    <a:close/>
                    <a:moveTo>
                      <a:pt x="360" y="202"/>
                    </a:moveTo>
                    <a:lnTo>
                      <a:pt x="360" y="202"/>
                    </a:lnTo>
                    <a:lnTo>
                      <a:pt x="354" y="200"/>
                    </a:lnTo>
                    <a:lnTo>
                      <a:pt x="348" y="198"/>
                    </a:lnTo>
                    <a:lnTo>
                      <a:pt x="336" y="192"/>
                    </a:lnTo>
                    <a:lnTo>
                      <a:pt x="330" y="182"/>
                    </a:lnTo>
                    <a:lnTo>
                      <a:pt x="328" y="176"/>
                    </a:lnTo>
                    <a:lnTo>
                      <a:pt x="328" y="170"/>
                    </a:lnTo>
                    <a:lnTo>
                      <a:pt x="328" y="170"/>
                    </a:lnTo>
                    <a:lnTo>
                      <a:pt x="328" y="164"/>
                    </a:lnTo>
                    <a:lnTo>
                      <a:pt x="330" y="158"/>
                    </a:lnTo>
                    <a:lnTo>
                      <a:pt x="332" y="154"/>
                    </a:lnTo>
                    <a:lnTo>
                      <a:pt x="336" y="148"/>
                    </a:lnTo>
                    <a:lnTo>
                      <a:pt x="348" y="142"/>
                    </a:lnTo>
                    <a:lnTo>
                      <a:pt x="354" y="140"/>
                    </a:lnTo>
                    <a:lnTo>
                      <a:pt x="360" y="140"/>
                    </a:lnTo>
                    <a:lnTo>
                      <a:pt x="360" y="140"/>
                    </a:lnTo>
                    <a:lnTo>
                      <a:pt x="366" y="140"/>
                    </a:lnTo>
                    <a:lnTo>
                      <a:pt x="372" y="142"/>
                    </a:lnTo>
                    <a:lnTo>
                      <a:pt x="384" y="148"/>
                    </a:lnTo>
                    <a:lnTo>
                      <a:pt x="388" y="154"/>
                    </a:lnTo>
                    <a:lnTo>
                      <a:pt x="390" y="158"/>
                    </a:lnTo>
                    <a:lnTo>
                      <a:pt x="392" y="164"/>
                    </a:lnTo>
                    <a:lnTo>
                      <a:pt x="392" y="170"/>
                    </a:lnTo>
                    <a:lnTo>
                      <a:pt x="392" y="170"/>
                    </a:lnTo>
                    <a:lnTo>
                      <a:pt x="392" y="176"/>
                    </a:lnTo>
                    <a:lnTo>
                      <a:pt x="390" y="182"/>
                    </a:lnTo>
                    <a:lnTo>
                      <a:pt x="384" y="192"/>
                    </a:lnTo>
                    <a:lnTo>
                      <a:pt x="372" y="198"/>
                    </a:lnTo>
                    <a:lnTo>
                      <a:pt x="366" y="200"/>
                    </a:lnTo>
                    <a:lnTo>
                      <a:pt x="360" y="202"/>
                    </a:lnTo>
                    <a:lnTo>
                      <a:pt x="360" y="202"/>
                    </a:lnTo>
                    <a:close/>
                  </a:path>
                </a:pathLst>
              </a:custGeom>
              <a:solidFill>
                <a:srgbClr val="DB412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</p:grpSp>
      <p:grpSp>
        <p:nvGrpSpPr>
          <p:cNvPr id="292" name="그룹 412"/>
          <p:cNvGrpSpPr/>
          <p:nvPr userDrawn="1"/>
        </p:nvGrpSpPr>
        <p:grpSpPr>
          <a:xfrm>
            <a:off x="2099720" y="2387826"/>
            <a:ext cx="1957576" cy="866212"/>
            <a:chOff x="-2354263" y="2309813"/>
            <a:chExt cx="2981326" cy="1758950"/>
          </a:xfrm>
        </p:grpSpPr>
        <p:sp>
          <p:nvSpPr>
            <p:cNvPr id="293" name="Freeform 136"/>
            <p:cNvSpPr>
              <a:spLocks/>
            </p:cNvSpPr>
            <p:nvPr/>
          </p:nvSpPr>
          <p:spPr bwMode="auto">
            <a:xfrm>
              <a:off x="-2354263" y="3922713"/>
              <a:ext cx="2981326" cy="146050"/>
            </a:xfrm>
            <a:custGeom>
              <a:avLst/>
              <a:gdLst/>
              <a:ahLst/>
              <a:cxnLst>
                <a:cxn ang="0">
                  <a:pos x="1878" y="14"/>
                </a:cxn>
                <a:cxn ang="0">
                  <a:pos x="1878" y="14"/>
                </a:cxn>
                <a:cxn ang="0">
                  <a:pos x="1876" y="28"/>
                </a:cxn>
                <a:cxn ang="0">
                  <a:pos x="1872" y="44"/>
                </a:cxn>
                <a:cxn ang="0">
                  <a:pos x="1864" y="56"/>
                </a:cxn>
                <a:cxn ang="0">
                  <a:pos x="1854" y="70"/>
                </a:cxn>
                <a:cxn ang="0">
                  <a:pos x="1854" y="70"/>
                </a:cxn>
                <a:cxn ang="0">
                  <a:pos x="1842" y="80"/>
                </a:cxn>
                <a:cxn ang="0">
                  <a:pos x="1828" y="86"/>
                </a:cxn>
                <a:cxn ang="0">
                  <a:pos x="1812" y="92"/>
                </a:cxn>
                <a:cxn ang="0">
                  <a:pos x="1798" y="92"/>
                </a:cxn>
                <a:cxn ang="0">
                  <a:pos x="80" y="92"/>
                </a:cxn>
                <a:cxn ang="0">
                  <a:pos x="80" y="92"/>
                </a:cxn>
                <a:cxn ang="0">
                  <a:pos x="64" y="92"/>
                </a:cxn>
                <a:cxn ang="0">
                  <a:pos x="50" y="86"/>
                </a:cxn>
                <a:cxn ang="0">
                  <a:pos x="36" y="80"/>
                </a:cxn>
                <a:cxn ang="0">
                  <a:pos x="24" y="70"/>
                </a:cxn>
                <a:cxn ang="0">
                  <a:pos x="24" y="70"/>
                </a:cxn>
                <a:cxn ang="0">
                  <a:pos x="14" y="56"/>
                </a:cxn>
                <a:cxn ang="0">
                  <a:pos x="6" y="44"/>
                </a:cxn>
                <a:cxn ang="0">
                  <a:pos x="2" y="28"/>
                </a:cxn>
                <a:cxn ang="0">
                  <a:pos x="0" y="14"/>
                </a:cxn>
                <a:cxn ang="0">
                  <a:pos x="0" y="0"/>
                </a:cxn>
                <a:cxn ang="0">
                  <a:pos x="1878" y="0"/>
                </a:cxn>
                <a:cxn ang="0">
                  <a:pos x="1878" y="14"/>
                </a:cxn>
              </a:cxnLst>
              <a:rect l="0" t="0" r="r" b="b"/>
              <a:pathLst>
                <a:path w="1878" h="92">
                  <a:moveTo>
                    <a:pt x="1878" y="14"/>
                  </a:moveTo>
                  <a:lnTo>
                    <a:pt x="1878" y="14"/>
                  </a:lnTo>
                  <a:lnTo>
                    <a:pt x="1876" y="28"/>
                  </a:lnTo>
                  <a:lnTo>
                    <a:pt x="1872" y="44"/>
                  </a:lnTo>
                  <a:lnTo>
                    <a:pt x="1864" y="56"/>
                  </a:lnTo>
                  <a:lnTo>
                    <a:pt x="1854" y="70"/>
                  </a:lnTo>
                  <a:lnTo>
                    <a:pt x="1854" y="70"/>
                  </a:lnTo>
                  <a:lnTo>
                    <a:pt x="1842" y="80"/>
                  </a:lnTo>
                  <a:lnTo>
                    <a:pt x="1828" y="86"/>
                  </a:lnTo>
                  <a:lnTo>
                    <a:pt x="1812" y="92"/>
                  </a:lnTo>
                  <a:lnTo>
                    <a:pt x="1798" y="92"/>
                  </a:lnTo>
                  <a:lnTo>
                    <a:pt x="80" y="92"/>
                  </a:lnTo>
                  <a:lnTo>
                    <a:pt x="80" y="92"/>
                  </a:lnTo>
                  <a:lnTo>
                    <a:pt x="64" y="92"/>
                  </a:lnTo>
                  <a:lnTo>
                    <a:pt x="50" y="86"/>
                  </a:lnTo>
                  <a:lnTo>
                    <a:pt x="36" y="80"/>
                  </a:lnTo>
                  <a:lnTo>
                    <a:pt x="24" y="70"/>
                  </a:lnTo>
                  <a:lnTo>
                    <a:pt x="24" y="70"/>
                  </a:lnTo>
                  <a:lnTo>
                    <a:pt x="14" y="56"/>
                  </a:lnTo>
                  <a:lnTo>
                    <a:pt x="6" y="44"/>
                  </a:lnTo>
                  <a:lnTo>
                    <a:pt x="2" y="28"/>
                  </a:lnTo>
                  <a:lnTo>
                    <a:pt x="0" y="14"/>
                  </a:lnTo>
                  <a:lnTo>
                    <a:pt x="0" y="0"/>
                  </a:lnTo>
                  <a:lnTo>
                    <a:pt x="1878" y="0"/>
                  </a:lnTo>
                  <a:lnTo>
                    <a:pt x="1878" y="14"/>
                  </a:lnTo>
                  <a:close/>
                </a:path>
              </a:pathLst>
            </a:custGeom>
            <a:solidFill>
              <a:srgbClr val="F7F8F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94" name="Freeform 137"/>
            <p:cNvSpPr>
              <a:spLocks/>
            </p:cNvSpPr>
            <p:nvPr/>
          </p:nvSpPr>
          <p:spPr bwMode="auto">
            <a:xfrm>
              <a:off x="-2354263" y="3922713"/>
              <a:ext cx="2981326" cy="146050"/>
            </a:xfrm>
            <a:custGeom>
              <a:avLst/>
              <a:gdLst/>
              <a:ahLst/>
              <a:cxnLst>
                <a:cxn ang="0">
                  <a:pos x="1878" y="14"/>
                </a:cxn>
                <a:cxn ang="0">
                  <a:pos x="1878" y="14"/>
                </a:cxn>
                <a:cxn ang="0">
                  <a:pos x="1876" y="28"/>
                </a:cxn>
                <a:cxn ang="0">
                  <a:pos x="1872" y="44"/>
                </a:cxn>
                <a:cxn ang="0">
                  <a:pos x="1864" y="56"/>
                </a:cxn>
                <a:cxn ang="0">
                  <a:pos x="1854" y="70"/>
                </a:cxn>
                <a:cxn ang="0">
                  <a:pos x="1854" y="70"/>
                </a:cxn>
                <a:cxn ang="0">
                  <a:pos x="1842" y="80"/>
                </a:cxn>
                <a:cxn ang="0">
                  <a:pos x="1828" y="86"/>
                </a:cxn>
                <a:cxn ang="0">
                  <a:pos x="1812" y="92"/>
                </a:cxn>
                <a:cxn ang="0">
                  <a:pos x="1798" y="92"/>
                </a:cxn>
                <a:cxn ang="0">
                  <a:pos x="80" y="92"/>
                </a:cxn>
                <a:cxn ang="0">
                  <a:pos x="80" y="92"/>
                </a:cxn>
                <a:cxn ang="0">
                  <a:pos x="64" y="92"/>
                </a:cxn>
                <a:cxn ang="0">
                  <a:pos x="50" y="86"/>
                </a:cxn>
                <a:cxn ang="0">
                  <a:pos x="36" y="80"/>
                </a:cxn>
                <a:cxn ang="0">
                  <a:pos x="24" y="70"/>
                </a:cxn>
                <a:cxn ang="0">
                  <a:pos x="24" y="70"/>
                </a:cxn>
                <a:cxn ang="0">
                  <a:pos x="14" y="56"/>
                </a:cxn>
                <a:cxn ang="0">
                  <a:pos x="6" y="44"/>
                </a:cxn>
                <a:cxn ang="0">
                  <a:pos x="2" y="28"/>
                </a:cxn>
                <a:cxn ang="0">
                  <a:pos x="0" y="14"/>
                </a:cxn>
                <a:cxn ang="0">
                  <a:pos x="0" y="0"/>
                </a:cxn>
                <a:cxn ang="0">
                  <a:pos x="1878" y="0"/>
                </a:cxn>
                <a:cxn ang="0">
                  <a:pos x="1878" y="14"/>
                </a:cxn>
              </a:cxnLst>
              <a:rect l="0" t="0" r="r" b="b"/>
              <a:pathLst>
                <a:path w="1878" h="92">
                  <a:moveTo>
                    <a:pt x="1878" y="14"/>
                  </a:moveTo>
                  <a:lnTo>
                    <a:pt x="1878" y="14"/>
                  </a:lnTo>
                  <a:lnTo>
                    <a:pt x="1876" y="28"/>
                  </a:lnTo>
                  <a:lnTo>
                    <a:pt x="1872" y="44"/>
                  </a:lnTo>
                  <a:lnTo>
                    <a:pt x="1864" y="56"/>
                  </a:lnTo>
                  <a:lnTo>
                    <a:pt x="1854" y="70"/>
                  </a:lnTo>
                  <a:lnTo>
                    <a:pt x="1854" y="70"/>
                  </a:lnTo>
                  <a:lnTo>
                    <a:pt x="1842" y="80"/>
                  </a:lnTo>
                  <a:lnTo>
                    <a:pt x="1828" y="86"/>
                  </a:lnTo>
                  <a:lnTo>
                    <a:pt x="1812" y="92"/>
                  </a:lnTo>
                  <a:lnTo>
                    <a:pt x="1798" y="92"/>
                  </a:lnTo>
                  <a:lnTo>
                    <a:pt x="80" y="92"/>
                  </a:lnTo>
                  <a:lnTo>
                    <a:pt x="80" y="92"/>
                  </a:lnTo>
                  <a:lnTo>
                    <a:pt x="64" y="92"/>
                  </a:lnTo>
                  <a:lnTo>
                    <a:pt x="50" y="86"/>
                  </a:lnTo>
                  <a:lnTo>
                    <a:pt x="36" y="80"/>
                  </a:lnTo>
                  <a:lnTo>
                    <a:pt x="24" y="70"/>
                  </a:lnTo>
                  <a:lnTo>
                    <a:pt x="24" y="70"/>
                  </a:lnTo>
                  <a:lnTo>
                    <a:pt x="14" y="56"/>
                  </a:lnTo>
                  <a:lnTo>
                    <a:pt x="6" y="44"/>
                  </a:lnTo>
                  <a:lnTo>
                    <a:pt x="2" y="28"/>
                  </a:lnTo>
                  <a:lnTo>
                    <a:pt x="0" y="14"/>
                  </a:lnTo>
                  <a:lnTo>
                    <a:pt x="0" y="0"/>
                  </a:lnTo>
                  <a:lnTo>
                    <a:pt x="1878" y="0"/>
                  </a:lnTo>
                  <a:lnTo>
                    <a:pt x="1878" y="14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95" name="Freeform 138"/>
            <p:cNvSpPr>
              <a:spLocks/>
            </p:cNvSpPr>
            <p:nvPr/>
          </p:nvSpPr>
          <p:spPr bwMode="auto">
            <a:xfrm>
              <a:off x="-2078038" y="2309813"/>
              <a:ext cx="2428876" cy="1612900"/>
            </a:xfrm>
            <a:custGeom>
              <a:avLst/>
              <a:gdLst/>
              <a:ahLst/>
              <a:cxnLst>
                <a:cxn ang="0">
                  <a:pos x="1530" y="964"/>
                </a:cxn>
                <a:cxn ang="0">
                  <a:pos x="1530" y="964"/>
                </a:cxn>
                <a:cxn ang="0">
                  <a:pos x="1528" y="974"/>
                </a:cxn>
                <a:cxn ang="0">
                  <a:pos x="1526" y="984"/>
                </a:cxn>
                <a:cxn ang="0">
                  <a:pos x="1522" y="992"/>
                </a:cxn>
                <a:cxn ang="0">
                  <a:pos x="1516" y="1000"/>
                </a:cxn>
                <a:cxn ang="0">
                  <a:pos x="1516" y="1000"/>
                </a:cxn>
                <a:cxn ang="0">
                  <a:pos x="1508" y="1006"/>
                </a:cxn>
                <a:cxn ang="0">
                  <a:pos x="1498" y="1012"/>
                </a:cxn>
                <a:cxn ang="0">
                  <a:pos x="1488" y="1014"/>
                </a:cxn>
                <a:cxn ang="0">
                  <a:pos x="1480" y="1016"/>
                </a:cxn>
                <a:cxn ang="0">
                  <a:pos x="50" y="1016"/>
                </a:cxn>
                <a:cxn ang="0">
                  <a:pos x="50" y="1016"/>
                </a:cxn>
                <a:cxn ang="0">
                  <a:pos x="40" y="1014"/>
                </a:cxn>
                <a:cxn ang="0">
                  <a:pos x="32" y="1012"/>
                </a:cxn>
                <a:cxn ang="0">
                  <a:pos x="22" y="1006"/>
                </a:cxn>
                <a:cxn ang="0">
                  <a:pos x="14" y="1000"/>
                </a:cxn>
                <a:cxn ang="0">
                  <a:pos x="14" y="1000"/>
                </a:cxn>
                <a:cxn ang="0">
                  <a:pos x="8" y="992"/>
                </a:cxn>
                <a:cxn ang="0">
                  <a:pos x="4" y="984"/>
                </a:cxn>
                <a:cxn ang="0">
                  <a:pos x="0" y="974"/>
                </a:cxn>
                <a:cxn ang="0">
                  <a:pos x="0" y="964"/>
                </a:cxn>
                <a:cxn ang="0">
                  <a:pos x="0" y="52"/>
                </a:cxn>
                <a:cxn ang="0">
                  <a:pos x="0" y="52"/>
                </a:cxn>
                <a:cxn ang="0">
                  <a:pos x="0" y="42"/>
                </a:cxn>
                <a:cxn ang="0">
                  <a:pos x="4" y="32"/>
                </a:cxn>
                <a:cxn ang="0">
                  <a:pos x="8" y="24"/>
                </a:cxn>
                <a:cxn ang="0">
                  <a:pos x="14" y="16"/>
                </a:cxn>
                <a:cxn ang="0">
                  <a:pos x="14" y="16"/>
                </a:cxn>
                <a:cxn ang="0">
                  <a:pos x="22" y="8"/>
                </a:cxn>
                <a:cxn ang="0">
                  <a:pos x="32" y="4"/>
                </a:cxn>
                <a:cxn ang="0">
                  <a:pos x="40" y="2"/>
                </a:cxn>
                <a:cxn ang="0">
                  <a:pos x="50" y="0"/>
                </a:cxn>
                <a:cxn ang="0">
                  <a:pos x="1480" y="0"/>
                </a:cxn>
                <a:cxn ang="0">
                  <a:pos x="1480" y="0"/>
                </a:cxn>
                <a:cxn ang="0">
                  <a:pos x="1488" y="2"/>
                </a:cxn>
                <a:cxn ang="0">
                  <a:pos x="1498" y="4"/>
                </a:cxn>
                <a:cxn ang="0">
                  <a:pos x="1508" y="8"/>
                </a:cxn>
                <a:cxn ang="0">
                  <a:pos x="1516" y="16"/>
                </a:cxn>
                <a:cxn ang="0">
                  <a:pos x="1516" y="16"/>
                </a:cxn>
                <a:cxn ang="0">
                  <a:pos x="1522" y="24"/>
                </a:cxn>
                <a:cxn ang="0">
                  <a:pos x="1526" y="32"/>
                </a:cxn>
                <a:cxn ang="0">
                  <a:pos x="1528" y="42"/>
                </a:cxn>
                <a:cxn ang="0">
                  <a:pos x="1530" y="52"/>
                </a:cxn>
                <a:cxn ang="0">
                  <a:pos x="1530" y="964"/>
                </a:cxn>
              </a:cxnLst>
              <a:rect l="0" t="0" r="r" b="b"/>
              <a:pathLst>
                <a:path w="1530" h="1016">
                  <a:moveTo>
                    <a:pt x="1530" y="964"/>
                  </a:moveTo>
                  <a:lnTo>
                    <a:pt x="1530" y="964"/>
                  </a:lnTo>
                  <a:lnTo>
                    <a:pt x="1528" y="974"/>
                  </a:lnTo>
                  <a:lnTo>
                    <a:pt x="1526" y="984"/>
                  </a:lnTo>
                  <a:lnTo>
                    <a:pt x="1522" y="992"/>
                  </a:lnTo>
                  <a:lnTo>
                    <a:pt x="1516" y="1000"/>
                  </a:lnTo>
                  <a:lnTo>
                    <a:pt x="1516" y="1000"/>
                  </a:lnTo>
                  <a:lnTo>
                    <a:pt x="1508" y="1006"/>
                  </a:lnTo>
                  <a:lnTo>
                    <a:pt x="1498" y="1012"/>
                  </a:lnTo>
                  <a:lnTo>
                    <a:pt x="1488" y="1014"/>
                  </a:lnTo>
                  <a:lnTo>
                    <a:pt x="1480" y="1016"/>
                  </a:lnTo>
                  <a:lnTo>
                    <a:pt x="50" y="1016"/>
                  </a:lnTo>
                  <a:lnTo>
                    <a:pt x="50" y="1016"/>
                  </a:lnTo>
                  <a:lnTo>
                    <a:pt x="40" y="1014"/>
                  </a:lnTo>
                  <a:lnTo>
                    <a:pt x="32" y="1012"/>
                  </a:lnTo>
                  <a:lnTo>
                    <a:pt x="22" y="1006"/>
                  </a:lnTo>
                  <a:lnTo>
                    <a:pt x="14" y="1000"/>
                  </a:lnTo>
                  <a:lnTo>
                    <a:pt x="14" y="1000"/>
                  </a:lnTo>
                  <a:lnTo>
                    <a:pt x="8" y="992"/>
                  </a:lnTo>
                  <a:lnTo>
                    <a:pt x="4" y="984"/>
                  </a:lnTo>
                  <a:lnTo>
                    <a:pt x="0" y="974"/>
                  </a:lnTo>
                  <a:lnTo>
                    <a:pt x="0" y="964"/>
                  </a:lnTo>
                  <a:lnTo>
                    <a:pt x="0" y="52"/>
                  </a:lnTo>
                  <a:lnTo>
                    <a:pt x="0" y="52"/>
                  </a:lnTo>
                  <a:lnTo>
                    <a:pt x="0" y="42"/>
                  </a:lnTo>
                  <a:lnTo>
                    <a:pt x="4" y="32"/>
                  </a:lnTo>
                  <a:lnTo>
                    <a:pt x="8" y="24"/>
                  </a:lnTo>
                  <a:lnTo>
                    <a:pt x="14" y="16"/>
                  </a:lnTo>
                  <a:lnTo>
                    <a:pt x="14" y="16"/>
                  </a:lnTo>
                  <a:lnTo>
                    <a:pt x="22" y="8"/>
                  </a:lnTo>
                  <a:lnTo>
                    <a:pt x="32" y="4"/>
                  </a:lnTo>
                  <a:lnTo>
                    <a:pt x="40" y="2"/>
                  </a:lnTo>
                  <a:lnTo>
                    <a:pt x="50" y="0"/>
                  </a:lnTo>
                  <a:lnTo>
                    <a:pt x="1480" y="0"/>
                  </a:lnTo>
                  <a:lnTo>
                    <a:pt x="1480" y="0"/>
                  </a:lnTo>
                  <a:lnTo>
                    <a:pt x="1488" y="2"/>
                  </a:lnTo>
                  <a:lnTo>
                    <a:pt x="1498" y="4"/>
                  </a:lnTo>
                  <a:lnTo>
                    <a:pt x="1508" y="8"/>
                  </a:lnTo>
                  <a:lnTo>
                    <a:pt x="1516" y="16"/>
                  </a:lnTo>
                  <a:lnTo>
                    <a:pt x="1516" y="16"/>
                  </a:lnTo>
                  <a:lnTo>
                    <a:pt x="1522" y="24"/>
                  </a:lnTo>
                  <a:lnTo>
                    <a:pt x="1526" y="32"/>
                  </a:lnTo>
                  <a:lnTo>
                    <a:pt x="1528" y="42"/>
                  </a:lnTo>
                  <a:lnTo>
                    <a:pt x="1530" y="52"/>
                  </a:lnTo>
                  <a:lnTo>
                    <a:pt x="1530" y="964"/>
                  </a:lnTo>
                  <a:close/>
                </a:path>
              </a:pathLst>
            </a:custGeom>
            <a:solidFill>
              <a:srgbClr val="20262D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96" name="Rectangle 140"/>
            <p:cNvSpPr>
              <a:spLocks noChangeArrowheads="1"/>
            </p:cNvSpPr>
            <p:nvPr/>
          </p:nvSpPr>
          <p:spPr bwMode="auto">
            <a:xfrm>
              <a:off x="-1951038" y="2436813"/>
              <a:ext cx="2174876" cy="1358900"/>
            </a:xfrm>
            <a:prstGeom prst="rect">
              <a:avLst/>
            </a:prstGeom>
            <a:solidFill>
              <a:srgbClr val="F7F8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97" name="Rectangle 141"/>
            <p:cNvSpPr>
              <a:spLocks noChangeArrowheads="1"/>
            </p:cNvSpPr>
            <p:nvPr/>
          </p:nvSpPr>
          <p:spPr bwMode="auto">
            <a:xfrm>
              <a:off x="-1951038" y="2436813"/>
              <a:ext cx="2174876" cy="13589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98" name="Rectangle 142"/>
            <p:cNvSpPr>
              <a:spLocks noChangeArrowheads="1"/>
            </p:cNvSpPr>
            <p:nvPr/>
          </p:nvSpPr>
          <p:spPr bwMode="auto">
            <a:xfrm>
              <a:off x="-1147763" y="3922713"/>
              <a:ext cx="568325" cy="47625"/>
            </a:xfrm>
            <a:prstGeom prst="rect">
              <a:avLst/>
            </a:prstGeom>
            <a:solidFill>
              <a:srgbClr val="C4C4C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99" name="Rectangle 143"/>
            <p:cNvSpPr>
              <a:spLocks noChangeArrowheads="1"/>
            </p:cNvSpPr>
            <p:nvPr/>
          </p:nvSpPr>
          <p:spPr bwMode="auto">
            <a:xfrm>
              <a:off x="-1147763" y="3922713"/>
              <a:ext cx="568325" cy="476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00" name="Rectangle 144"/>
            <p:cNvSpPr>
              <a:spLocks noChangeArrowheads="1"/>
            </p:cNvSpPr>
            <p:nvPr/>
          </p:nvSpPr>
          <p:spPr bwMode="auto">
            <a:xfrm>
              <a:off x="-2078038" y="3989388"/>
              <a:ext cx="127000" cy="12700"/>
            </a:xfrm>
            <a:prstGeom prst="rect">
              <a:avLst/>
            </a:prstGeom>
            <a:solidFill>
              <a:srgbClr val="C4C4C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01" name="Rectangle 145"/>
            <p:cNvSpPr>
              <a:spLocks noChangeArrowheads="1"/>
            </p:cNvSpPr>
            <p:nvPr/>
          </p:nvSpPr>
          <p:spPr bwMode="auto">
            <a:xfrm>
              <a:off x="-2078038" y="3989388"/>
              <a:ext cx="127000" cy="12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02" name="Rectangle 146"/>
            <p:cNvSpPr>
              <a:spLocks noChangeArrowheads="1"/>
            </p:cNvSpPr>
            <p:nvPr/>
          </p:nvSpPr>
          <p:spPr bwMode="auto">
            <a:xfrm>
              <a:off x="-2078038" y="3989388"/>
              <a:ext cx="63500" cy="12700"/>
            </a:xfrm>
            <a:prstGeom prst="rect">
              <a:avLst/>
            </a:prstGeom>
            <a:solidFill>
              <a:srgbClr val="73CFF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03" name="Rectangle 147"/>
            <p:cNvSpPr>
              <a:spLocks noChangeArrowheads="1"/>
            </p:cNvSpPr>
            <p:nvPr/>
          </p:nvSpPr>
          <p:spPr bwMode="auto">
            <a:xfrm>
              <a:off x="-2078038" y="3989388"/>
              <a:ext cx="63500" cy="12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04" name="Freeform 148"/>
            <p:cNvSpPr>
              <a:spLocks/>
            </p:cNvSpPr>
            <p:nvPr/>
          </p:nvSpPr>
          <p:spPr bwMode="auto">
            <a:xfrm>
              <a:off x="-890588" y="2347913"/>
              <a:ext cx="53975" cy="53975"/>
            </a:xfrm>
            <a:custGeom>
              <a:avLst/>
              <a:gdLst/>
              <a:ahLst/>
              <a:cxnLst>
                <a:cxn ang="0">
                  <a:pos x="34" y="16"/>
                </a:cxn>
                <a:cxn ang="0">
                  <a:pos x="34" y="16"/>
                </a:cxn>
                <a:cxn ang="0">
                  <a:pos x="32" y="24"/>
                </a:cxn>
                <a:cxn ang="0">
                  <a:pos x="28" y="28"/>
                </a:cxn>
                <a:cxn ang="0">
                  <a:pos x="24" y="32"/>
                </a:cxn>
                <a:cxn ang="0">
                  <a:pos x="16" y="34"/>
                </a:cxn>
                <a:cxn ang="0">
                  <a:pos x="16" y="34"/>
                </a:cxn>
                <a:cxn ang="0">
                  <a:pos x="10" y="32"/>
                </a:cxn>
                <a:cxn ang="0">
                  <a:pos x="4" y="28"/>
                </a:cxn>
                <a:cxn ang="0">
                  <a:pos x="0" y="24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0" y="10"/>
                </a:cxn>
                <a:cxn ang="0">
                  <a:pos x="4" y="4"/>
                </a:cxn>
                <a:cxn ang="0">
                  <a:pos x="10" y="0"/>
                </a:cxn>
                <a:cxn ang="0">
                  <a:pos x="16" y="0"/>
                </a:cxn>
                <a:cxn ang="0">
                  <a:pos x="16" y="0"/>
                </a:cxn>
                <a:cxn ang="0">
                  <a:pos x="24" y="0"/>
                </a:cxn>
                <a:cxn ang="0">
                  <a:pos x="28" y="4"/>
                </a:cxn>
                <a:cxn ang="0">
                  <a:pos x="32" y="10"/>
                </a:cxn>
                <a:cxn ang="0">
                  <a:pos x="34" y="16"/>
                </a:cxn>
              </a:cxnLst>
              <a:rect l="0" t="0" r="r" b="b"/>
              <a:pathLst>
                <a:path w="34" h="34">
                  <a:moveTo>
                    <a:pt x="34" y="16"/>
                  </a:moveTo>
                  <a:lnTo>
                    <a:pt x="34" y="16"/>
                  </a:lnTo>
                  <a:lnTo>
                    <a:pt x="32" y="24"/>
                  </a:lnTo>
                  <a:lnTo>
                    <a:pt x="28" y="28"/>
                  </a:lnTo>
                  <a:lnTo>
                    <a:pt x="24" y="32"/>
                  </a:lnTo>
                  <a:lnTo>
                    <a:pt x="16" y="34"/>
                  </a:lnTo>
                  <a:lnTo>
                    <a:pt x="16" y="34"/>
                  </a:lnTo>
                  <a:lnTo>
                    <a:pt x="10" y="32"/>
                  </a:lnTo>
                  <a:lnTo>
                    <a:pt x="4" y="28"/>
                  </a:lnTo>
                  <a:lnTo>
                    <a:pt x="0" y="24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10"/>
                  </a:lnTo>
                  <a:lnTo>
                    <a:pt x="4" y="4"/>
                  </a:lnTo>
                  <a:lnTo>
                    <a:pt x="10" y="0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24" y="0"/>
                  </a:lnTo>
                  <a:lnTo>
                    <a:pt x="28" y="4"/>
                  </a:lnTo>
                  <a:lnTo>
                    <a:pt x="32" y="10"/>
                  </a:lnTo>
                  <a:lnTo>
                    <a:pt x="34" y="16"/>
                  </a:lnTo>
                  <a:close/>
                </a:path>
              </a:pathLst>
            </a:custGeom>
            <a:solidFill>
              <a:srgbClr val="343F4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05" name="Freeform 149"/>
            <p:cNvSpPr>
              <a:spLocks/>
            </p:cNvSpPr>
            <p:nvPr/>
          </p:nvSpPr>
          <p:spPr bwMode="auto">
            <a:xfrm>
              <a:off x="-890588" y="2347913"/>
              <a:ext cx="53975" cy="53975"/>
            </a:xfrm>
            <a:custGeom>
              <a:avLst/>
              <a:gdLst/>
              <a:ahLst/>
              <a:cxnLst>
                <a:cxn ang="0">
                  <a:pos x="34" y="16"/>
                </a:cxn>
                <a:cxn ang="0">
                  <a:pos x="34" y="16"/>
                </a:cxn>
                <a:cxn ang="0">
                  <a:pos x="32" y="24"/>
                </a:cxn>
                <a:cxn ang="0">
                  <a:pos x="28" y="28"/>
                </a:cxn>
                <a:cxn ang="0">
                  <a:pos x="24" y="32"/>
                </a:cxn>
                <a:cxn ang="0">
                  <a:pos x="16" y="34"/>
                </a:cxn>
                <a:cxn ang="0">
                  <a:pos x="16" y="34"/>
                </a:cxn>
                <a:cxn ang="0">
                  <a:pos x="10" y="32"/>
                </a:cxn>
                <a:cxn ang="0">
                  <a:pos x="4" y="28"/>
                </a:cxn>
                <a:cxn ang="0">
                  <a:pos x="0" y="24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0" y="10"/>
                </a:cxn>
                <a:cxn ang="0">
                  <a:pos x="4" y="4"/>
                </a:cxn>
                <a:cxn ang="0">
                  <a:pos x="10" y="0"/>
                </a:cxn>
                <a:cxn ang="0">
                  <a:pos x="16" y="0"/>
                </a:cxn>
                <a:cxn ang="0">
                  <a:pos x="16" y="0"/>
                </a:cxn>
                <a:cxn ang="0">
                  <a:pos x="24" y="0"/>
                </a:cxn>
                <a:cxn ang="0">
                  <a:pos x="28" y="4"/>
                </a:cxn>
                <a:cxn ang="0">
                  <a:pos x="32" y="10"/>
                </a:cxn>
                <a:cxn ang="0">
                  <a:pos x="34" y="16"/>
                </a:cxn>
              </a:cxnLst>
              <a:rect l="0" t="0" r="r" b="b"/>
              <a:pathLst>
                <a:path w="34" h="34">
                  <a:moveTo>
                    <a:pt x="34" y="16"/>
                  </a:moveTo>
                  <a:lnTo>
                    <a:pt x="34" y="16"/>
                  </a:lnTo>
                  <a:lnTo>
                    <a:pt x="32" y="24"/>
                  </a:lnTo>
                  <a:lnTo>
                    <a:pt x="28" y="28"/>
                  </a:lnTo>
                  <a:lnTo>
                    <a:pt x="24" y="32"/>
                  </a:lnTo>
                  <a:lnTo>
                    <a:pt x="16" y="34"/>
                  </a:lnTo>
                  <a:lnTo>
                    <a:pt x="16" y="34"/>
                  </a:lnTo>
                  <a:lnTo>
                    <a:pt x="10" y="32"/>
                  </a:lnTo>
                  <a:lnTo>
                    <a:pt x="4" y="28"/>
                  </a:lnTo>
                  <a:lnTo>
                    <a:pt x="0" y="24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10"/>
                  </a:lnTo>
                  <a:lnTo>
                    <a:pt x="4" y="4"/>
                  </a:lnTo>
                  <a:lnTo>
                    <a:pt x="10" y="0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24" y="0"/>
                  </a:lnTo>
                  <a:lnTo>
                    <a:pt x="28" y="4"/>
                  </a:lnTo>
                  <a:lnTo>
                    <a:pt x="32" y="10"/>
                  </a:lnTo>
                  <a:lnTo>
                    <a:pt x="34" y="16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06" name="Rectangle 150"/>
            <p:cNvSpPr>
              <a:spLocks noChangeArrowheads="1"/>
            </p:cNvSpPr>
            <p:nvPr/>
          </p:nvSpPr>
          <p:spPr bwMode="auto">
            <a:xfrm>
              <a:off x="-1951038" y="3633788"/>
              <a:ext cx="2174876" cy="161925"/>
            </a:xfrm>
            <a:prstGeom prst="rect">
              <a:avLst/>
            </a:prstGeom>
            <a:solidFill>
              <a:srgbClr val="FBC15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07" name="Rectangle 151"/>
            <p:cNvSpPr>
              <a:spLocks noChangeArrowheads="1"/>
            </p:cNvSpPr>
            <p:nvPr/>
          </p:nvSpPr>
          <p:spPr bwMode="auto">
            <a:xfrm>
              <a:off x="-1951038" y="3633788"/>
              <a:ext cx="2174876" cy="161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08" name="Rectangle 152"/>
            <p:cNvSpPr>
              <a:spLocks noChangeArrowheads="1"/>
            </p:cNvSpPr>
            <p:nvPr/>
          </p:nvSpPr>
          <p:spPr bwMode="auto">
            <a:xfrm>
              <a:off x="-1951038" y="2598738"/>
              <a:ext cx="2174876" cy="635000"/>
            </a:xfrm>
            <a:prstGeom prst="rect">
              <a:avLst/>
            </a:prstGeom>
            <a:solidFill>
              <a:srgbClr val="73CFF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09" name="Rectangle 153"/>
            <p:cNvSpPr>
              <a:spLocks noChangeArrowheads="1"/>
            </p:cNvSpPr>
            <p:nvPr/>
          </p:nvSpPr>
          <p:spPr bwMode="auto">
            <a:xfrm>
              <a:off x="-1951038" y="2598738"/>
              <a:ext cx="2174876" cy="635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10" name="Rectangle 154"/>
            <p:cNvSpPr>
              <a:spLocks noChangeArrowheads="1"/>
            </p:cNvSpPr>
            <p:nvPr/>
          </p:nvSpPr>
          <p:spPr bwMode="auto">
            <a:xfrm>
              <a:off x="-1706563" y="3395663"/>
              <a:ext cx="73025" cy="73025"/>
            </a:xfrm>
            <a:prstGeom prst="rect">
              <a:avLst/>
            </a:prstGeom>
            <a:solidFill>
              <a:srgbClr val="4B515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11" name="Rectangle 155"/>
            <p:cNvSpPr>
              <a:spLocks noChangeArrowheads="1"/>
            </p:cNvSpPr>
            <p:nvPr/>
          </p:nvSpPr>
          <p:spPr bwMode="auto">
            <a:xfrm>
              <a:off x="-17065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12" name="Rectangle 156"/>
            <p:cNvSpPr>
              <a:spLocks noChangeArrowheads="1"/>
            </p:cNvSpPr>
            <p:nvPr/>
          </p:nvSpPr>
          <p:spPr bwMode="auto">
            <a:xfrm>
              <a:off x="-1262063" y="3395663"/>
              <a:ext cx="73025" cy="73025"/>
            </a:xfrm>
            <a:prstGeom prst="rect">
              <a:avLst/>
            </a:prstGeom>
            <a:solidFill>
              <a:srgbClr val="4B515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13" name="Rectangle 157"/>
            <p:cNvSpPr>
              <a:spLocks noChangeArrowheads="1"/>
            </p:cNvSpPr>
            <p:nvPr/>
          </p:nvSpPr>
          <p:spPr bwMode="auto">
            <a:xfrm>
              <a:off x="-12620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14" name="Rectangle 158"/>
            <p:cNvSpPr>
              <a:spLocks noChangeArrowheads="1"/>
            </p:cNvSpPr>
            <p:nvPr/>
          </p:nvSpPr>
          <p:spPr bwMode="auto">
            <a:xfrm>
              <a:off x="-820737" y="3395663"/>
              <a:ext cx="73025" cy="73025"/>
            </a:xfrm>
            <a:prstGeom prst="rect">
              <a:avLst/>
            </a:prstGeom>
            <a:solidFill>
              <a:srgbClr val="4B515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15" name="Freeform 159"/>
            <p:cNvSpPr>
              <a:spLocks/>
            </p:cNvSpPr>
            <p:nvPr/>
          </p:nvSpPr>
          <p:spPr bwMode="auto">
            <a:xfrm>
              <a:off x="-417512" y="2735263"/>
              <a:ext cx="200025" cy="234950"/>
            </a:xfrm>
            <a:custGeom>
              <a:avLst/>
              <a:gdLst/>
              <a:ahLst/>
              <a:cxnLst>
                <a:cxn ang="0">
                  <a:pos x="126" y="74"/>
                </a:cxn>
                <a:cxn ang="0">
                  <a:pos x="126" y="74"/>
                </a:cxn>
                <a:cxn ang="0">
                  <a:pos x="126" y="90"/>
                </a:cxn>
                <a:cxn ang="0">
                  <a:pos x="122" y="104"/>
                </a:cxn>
                <a:cxn ang="0">
                  <a:pos x="116" y="116"/>
                </a:cxn>
                <a:cxn ang="0">
                  <a:pos x="108" y="126"/>
                </a:cxn>
                <a:cxn ang="0">
                  <a:pos x="100" y="136"/>
                </a:cxn>
                <a:cxn ang="0">
                  <a:pos x="88" y="142"/>
                </a:cxn>
                <a:cxn ang="0">
                  <a:pos x="76" y="148"/>
                </a:cxn>
                <a:cxn ang="0">
                  <a:pos x="64" y="148"/>
                </a:cxn>
                <a:cxn ang="0">
                  <a:pos x="64" y="148"/>
                </a:cxn>
                <a:cxn ang="0">
                  <a:pos x="52" y="148"/>
                </a:cxn>
                <a:cxn ang="0">
                  <a:pos x="40" y="142"/>
                </a:cxn>
                <a:cxn ang="0">
                  <a:pos x="28" y="136"/>
                </a:cxn>
                <a:cxn ang="0">
                  <a:pos x="20" y="126"/>
                </a:cxn>
                <a:cxn ang="0">
                  <a:pos x="12" y="116"/>
                </a:cxn>
                <a:cxn ang="0">
                  <a:pos x="6" y="104"/>
                </a:cxn>
                <a:cxn ang="0">
                  <a:pos x="2" y="90"/>
                </a:cxn>
                <a:cxn ang="0">
                  <a:pos x="0" y="74"/>
                </a:cxn>
                <a:cxn ang="0">
                  <a:pos x="0" y="74"/>
                </a:cxn>
                <a:cxn ang="0">
                  <a:pos x="2" y="60"/>
                </a:cxn>
                <a:cxn ang="0">
                  <a:pos x="6" y="46"/>
                </a:cxn>
                <a:cxn ang="0">
                  <a:pos x="12" y="32"/>
                </a:cxn>
                <a:cxn ang="0">
                  <a:pos x="20" y="22"/>
                </a:cxn>
                <a:cxn ang="0">
                  <a:pos x="28" y="12"/>
                </a:cxn>
                <a:cxn ang="0">
                  <a:pos x="40" y="6"/>
                </a:cxn>
                <a:cxn ang="0">
                  <a:pos x="52" y="2"/>
                </a:cxn>
                <a:cxn ang="0">
                  <a:pos x="64" y="0"/>
                </a:cxn>
                <a:cxn ang="0">
                  <a:pos x="64" y="0"/>
                </a:cxn>
                <a:cxn ang="0">
                  <a:pos x="76" y="2"/>
                </a:cxn>
                <a:cxn ang="0">
                  <a:pos x="88" y="6"/>
                </a:cxn>
                <a:cxn ang="0">
                  <a:pos x="100" y="12"/>
                </a:cxn>
                <a:cxn ang="0">
                  <a:pos x="108" y="22"/>
                </a:cxn>
                <a:cxn ang="0">
                  <a:pos x="116" y="32"/>
                </a:cxn>
                <a:cxn ang="0">
                  <a:pos x="122" y="46"/>
                </a:cxn>
                <a:cxn ang="0">
                  <a:pos x="126" y="60"/>
                </a:cxn>
                <a:cxn ang="0">
                  <a:pos x="126" y="74"/>
                </a:cxn>
                <a:cxn ang="0">
                  <a:pos x="126" y="74"/>
                </a:cxn>
              </a:cxnLst>
              <a:rect l="0" t="0" r="r" b="b"/>
              <a:pathLst>
                <a:path w="126" h="148">
                  <a:moveTo>
                    <a:pt x="126" y="74"/>
                  </a:moveTo>
                  <a:lnTo>
                    <a:pt x="126" y="74"/>
                  </a:lnTo>
                  <a:lnTo>
                    <a:pt x="126" y="90"/>
                  </a:lnTo>
                  <a:lnTo>
                    <a:pt x="122" y="104"/>
                  </a:lnTo>
                  <a:lnTo>
                    <a:pt x="116" y="116"/>
                  </a:lnTo>
                  <a:lnTo>
                    <a:pt x="108" y="126"/>
                  </a:lnTo>
                  <a:lnTo>
                    <a:pt x="100" y="136"/>
                  </a:lnTo>
                  <a:lnTo>
                    <a:pt x="88" y="142"/>
                  </a:lnTo>
                  <a:lnTo>
                    <a:pt x="76" y="148"/>
                  </a:lnTo>
                  <a:lnTo>
                    <a:pt x="64" y="148"/>
                  </a:lnTo>
                  <a:lnTo>
                    <a:pt x="64" y="148"/>
                  </a:lnTo>
                  <a:lnTo>
                    <a:pt x="52" y="148"/>
                  </a:lnTo>
                  <a:lnTo>
                    <a:pt x="40" y="142"/>
                  </a:lnTo>
                  <a:lnTo>
                    <a:pt x="28" y="136"/>
                  </a:lnTo>
                  <a:lnTo>
                    <a:pt x="20" y="126"/>
                  </a:lnTo>
                  <a:lnTo>
                    <a:pt x="12" y="116"/>
                  </a:lnTo>
                  <a:lnTo>
                    <a:pt x="6" y="104"/>
                  </a:lnTo>
                  <a:lnTo>
                    <a:pt x="2" y="90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2" y="60"/>
                  </a:lnTo>
                  <a:lnTo>
                    <a:pt x="6" y="46"/>
                  </a:lnTo>
                  <a:lnTo>
                    <a:pt x="12" y="32"/>
                  </a:lnTo>
                  <a:lnTo>
                    <a:pt x="20" y="22"/>
                  </a:lnTo>
                  <a:lnTo>
                    <a:pt x="28" y="12"/>
                  </a:lnTo>
                  <a:lnTo>
                    <a:pt x="40" y="6"/>
                  </a:lnTo>
                  <a:lnTo>
                    <a:pt x="52" y="2"/>
                  </a:lnTo>
                  <a:lnTo>
                    <a:pt x="64" y="0"/>
                  </a:lnTo>
                  <a:lnTo>
                    <a:pt x="64" y="0"/>
                  </a:lnTo>
                  <a:lnTo>
                    <a:pt x="76" y="2"/>
                  </a:lnTo>
                  <a:lnTo>
                    <a:pt x="88" y="6"/>
                  </a:lnTo>
                  <a:lnTo>
                    <a:pt x="100" y="12"/>
                  </a:lnTo>
                  <a:lnTo>
                    <a:pt x="108" y="22"/>
                  </a:lnTo>
                  <a:lnTo>
                    <a:pt x="116" y="32"/>
                  </a:lnTo>
                  <a:lnTo>
                    <a:pt x="122" y="46"/>
                  </a:lnTo>
                  <a:lnTo>
                    <a:pt x="126" y="60"/>
                  </a:lnTo>
                  <a:lnTo>
                    <a:pt x="126" y="74"/>
                  </a:lnTo>
                  <a:lnTo>
                    <a:pt x="126" y="74"/>
                  </a:lnTo>
                  <a:close/>
                </a:path>
              </a:pathLst>
            </a:custGeom>
            <a:solidFill>
              <a:srgbClr val="F7F8F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16" name="Freeform 160"/>
            <p:cNvSpPr>
              <a:spLocks/>
            </p:cNvSpPr>
            <p:nvPr/>
          </p:nvSpPr>
          <p:spPr bwMode="auto">
            <a:xfrm>
              <a:off x="-500062" y="2998788"/>
              <a:ext cx="368300" cy="95250"/>
            </a:xfrm>
            <a:custGeom>
              <a:avLst/>
              <a:gdLst/>
              <a:ahLst/>
              <a:cxnLst>
                <a:cxn ang="0">
                  <a:pos x="150" y="0"/>
                </a:cxn>
                <a:cxn ang="0">
                  <a:pos x="150" y="0"/>
                </a:cxn>
                <a:cxn ang="0">
                  <a:pos x="134" y="6"/>
                </a:cxn>
                <a:cxn ang="0">
                  <a:pos x="116" y="8"/>
                </a:cxn>
                <a:cxn ang="0">
                  <a:pos x="116" y="8"/>
                </a:cxn>
                <a:cxn ang="0">
                  <a:pos x="98" y="6"/>
                </a:cxn>
                <a:cxn ang="0">
                  <a:pos x="82" y="0"/>
                </a:cxn>
                <a:cxn ang="0">
                  <a:pos x="82" y="0"/>
                </a:cxn>
                <a:cxn ang="0">
                  <a:pos x="66" y="4"/>
                </a:cxn>
                <a:cxn ang="0">
                  <a:pos x="50" y="8"/>
                </a:cxn>
                <a:cxn ang="0">
                  <a:pos x="36" y="16"/>
                </a:cxn>
                <a:cxn ang="0">
                  <a:pos x="26" y="22"/>
                </a:cxn>
                <a:cxn ang="0">
                  <a:pos x="16" y="32"/>
                </a:cxn>
                <a:cxn ang="0">
                  <a:pos x="8" y="40"/>
                </a:cxn>
                <a:cxn ang="0">
                  <a:pos x="2" y="50"/>
                </a:cxn>
                <a:cxn ang="0">
                  <a:pos x="0" y="60"/>
                </a:cxn>
                <a:cxn ang="0">
                  <a:pos x="232" y="60"/>
                </a:cxn>
                <a:cxn ang="0">
                  <a:pos x="232" y="60"/>
                </a:cxn>
                <a:cxn ang="0">
                  <a:pos x="230" y="50"/>
                </a:cxn>
                <a:cxn ang="0">
                  <a:pos x="224" y="40"/>
                </a:cxn>
                <a:cxn ang="0">
                  <a:pos x="216" y="32"/>
                </a:cxn>
                <a:cxn ang="0">
                  <a:pos x="206" y="22"/>
                </a:cxn>
                <a:cxn ang="0">
                  <a:pos x="194" y="16"/>
                </a:cxn>
                <a:cxn ang="0">
                  <a:pos x="182" y="8"/>
                </a:cxn>
                <a:cxn ang="0">
                  <a:pos x="166" y="4"/>
                </a:cxn>
                <a:cxn ang="0">
                  <a:pos x="150" y="0"/>
                </a:cxn>
                <a:cxn ang="0">
                  <a:pos x="150" y="0"/>
                </a:cxn>
              </a:cxnLst>
              <a:rect l="0" t="0" r="r" b="b"/>
              <a:pathLst>
                <a:path w="232" h="60">
                  <a:moveTo>
                    <a:pt x="150" y="0"/>
                  </a:moveTo>
                  <a:lnTo>
                    <a:pt x="150" y="0"/>
                  </a:lnTo>
                  <a:lnTo>
                    <a:pt x="134" y="6"/>
                  </a:lnTo>
                  <a:lnTo>
                    <a:pt x="116" y="8"/>
                  </a:lnTo>
                  <a:lnTo>
                    <a:pt x="116" y="8"/>
                  </a:lnTo>
                  <a:lnTo>
                    <a:pt x="98" y="6"/>
                  </a:lnTo>
                  <a:lnTo>
                    <a:pt x="82" y="0"/>
                  </a:lnTo>
                  <a:lnTo>
                    <a:pt x="82" y="0"/>
                  </a:lnTo>
                  <a:lnTo>
                    <a:pt x="66" y="4"/>
                  </a:lnTo>
                  <a:lnTo>
                    <a:pt x="50" y="8"/>
                  </a:lnTo>
                  <a:lnTo>
                    <a:pt x="36" y="16"/>
                  </a:lnTo>
                  <a:lnTo>
                    <a:pt x="26" y="22"/>
                  </a:lnTo>
                  <a:lnTo>
                    <a:pt x="16" y="32"/>
                  </a:lnTo>
                  <a:lnTo>
                    <a:pt x="8" y="40"/>
                  </a:lnTo>
                  <a:lnTo>
                    <a:pt x="2" y="50"/>
                  </a:lnTo>
                  <a:lnTo>
                    <a:pt x="0" y="60"/>
                  </a:lnTo>
                  <a:lnTo>
                    <a:pt x="232" y="60"/>
                  </a:lnTo>
                  <a:lnTo>
                    <a:pt x="232" y="60"/>
                  </a:lnTo>
                  <a:lnTo>
                    <a:pt x="230" y="50"/>
                  </a:lnTo>
                  <a:lnTo>
                    <a:pt x="224" y="40"/>
                  </a:lnTo>
                  <a:lnTo>
                    <a:pt x="216" y="32"/>
                  </a:lnTo>
                  <a:lnTo>
                    <a:pt x="206" y="22"/>
                  </a:lnTo>
                  <a:lnTo>
                    <a:pt x="194" y="16"/>
                  </a:lnTo>
                  <a:lnTo>
                    <a:pt x="182" y="8"/>
                  </a:lnTo>
                  <a:lnTo>
                    <a:pt x="166" y="4"/>
                  </a:lnTo>
                  <a:lnTo>
                    <a:pt x="150" y="0"/>
                  </a:lnTo>
                  <a:lnTo>
                    <a:pt x="150" y="0"/>
                  </a:lnTo>
                  <a:close/>
                </a:path>
              </a:pathLst>
            </a:custGeom>
            <a:solidFill>
              <a:srgbClr val="F7F8F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17" name="Rectangle 161"/>
            <p:cNvSpPr>
              <a:spLocks noChangeArrowheads="1"/>
            </p:cNvSpPr>
            <p:nvPr/>
          </p:nvSpPr>
          <p:spPr bwMode="auto">
            <a:xfrm>
              <a:off x="-1706563" y="2735263"/>
              <a:ext cx="958850" cy="38100"/>
            </a:xfrm>
            <a:prstGeom prst="rect">
              <a:avLst/>
            </a:prstGeom>
            <a:solidFill>
              <a:srgbClr val="F7F8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18" name="Rectangle 162"/>
            <p:cNvSpPr>
              <a:spLocks noChangeArrowheads="1"/>
            </p:cNvSpPr>
            <p:nvPr/>
          </p:nvSpPr>
          <p:spPr bwMode="auto">
            <a:xfrm>
              <a:off x="-1706563" y="2735263"/>
              <a:ext cx="958850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19" name="Rectangle 163"/>
            <p:cNvSpPr>
              <a:spLocks noChangeArrowheads="1"/>
            </p:cNvSpPr>
            <p:nvPr/>
          </p:nvSpPr>
          <p:spPr bwMode="auto">
            <a:xfrm>
              <a:off x="-1706563" y="2843213"/>
              <a:ext cx="958850" cy="38100"/>
            </a:xfrm>
            <a:prstGeom prst="rect">
              <a:avLst/>
            </a:prstGeom>
            <a:solidFill>
              <a:srgbClr val="F7F8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20" name="Rectangle 164"/>
            <p:cNvSpPr>
              <a:spLocks noChangeArrowheads="1"/>
            </p:cNvSpPr>
            <p:nvPr/>
          </p:nvSpPr>
          <p:spPr bwMode="auto">
            <a:xfrm>
              <a:off x="-1706563" y="2843213"/>
              <a:ext cx="958850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21" name="Rectangle 165"/>
            <p:cNvSpPr>
              <a:spLocks noChangeArrowheads="1"/>
            </p:cNvSpPr>
            <p:nvPr/>
          </p:nvSpPr>
          <p:spPr bwMode="auto">
            <a:xfrm>
              <a:off x="-1706563" y="2951163"/>
              <a:ext cx="958850" cy="38100"/>
            </a:xfrm>
            <a:prstGeom prst="rect">
              <a:avLst/>
            </a:prstGeom>
            <a:solidFill>
              <a:srgbClr val="F7F8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22" name="Rectangle 166"/>
            <p:cNvSpPr>
              <a:spLocks noChangeArrowheads="1"/>
            </p:cNvSpPr>
            <p:nvPr/>
          </p:nvSpPr>
          <p:spPr bwMode="auto">
            <a:xfrm>
              <a:off x="-1706563" y="2951163"/>
              <a:ext cx="958850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23" name="Rectangle 167"/>
            <p:cNvSpPr>
              <a:spLocks noChangeArrowheads="1"/>
            </p:cNvSpPr>
            <p:nvPr/>
          </p:nvSpPr>
          <p:spPr bwMode="auto">
            <a:xfrm>
              <a:off x="-1706563" y="3059113"/>
              <a:ext cx="479425" cy="34925"/>
            </a:xfrm>
            <a:prstGeom prst="rect">
              <a:avLst/>
            </a:prstGeom>
            <a:solidFill>
              <a:srgbClr val="F7F8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24" name="Rectangle 168"/>
            <p:cNvSpPr>
              <a:spLocks noChangeArrowheads="1"/>
            </p:cNvSpPr>
            <p:nvPr/>
          </p:nvSpPr>
          <p:spPr bwMode="auto">
            <a:xfrm>
              <a:off x="-1706563" y="3059113"/>
              <a:ext cx="479425" cy="34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25" name="Freeform 169"/>
            <p:cNvSpPr>
              <a:spLocks noEditPoints="1"/>
            </p:cNvSpPr>
            <p:nvPr/>
          </p:nvSpPr>
          <p:spPr bwMode="auto">
            <a:xfrm>
              <a:off x="-2354263" y="3922713"/>
              <a:ext cx="1489075" cy="146050"/>
            </a:xfrm>
            <a:custGeom>
              <a:avLst/>
              <a:gdLst/>
              <a:ahLst/>
              <a:cxnLst>
                <a:cxn ang="0">
                  <a:pos x="214" y="42"/>
                </a:cxn>
                <a:cxn ang="0">
                  <a:pos x="254" y="42"/>
                </a:cxn>
                <a:cxn ang="0">
                  <a:pos x="254" y="50"/>
                </a:cxn>
                <a:cxn ang="0">
                  <a:pos x="174" y="50"/>
                </a:cxn>
                <a:cxn ang="0">
                  <a:pos x="174" y="42"/>
                </a:cxn>
                <a:cxn ang="0">
                  <a:pos x="214" y="42"/>
                </a:cxn>
                <a:cxn ang="0">
                  <a:pos x="760" y="0"/>
                </a:cxn>
                <a:cxn ang="0">
                  <a:pos x="0" y="0"/>
                </a:cxn>
                <a:cxn ang="0">
                  <a:pos x="0" y="14"/>
                </a:cxn>
                <a:cxn ang="0">
                  <a:pos x="0" y="14"/>
                </a:cxn>
                <a:cxn ang="0">
                  <a:pos x="2" y="28"/>
                </a:cxn>
                <a:cxn ang="0">
                  <a:pos x="6" y="44"/>
                </a:cxn>
                <a:cxn ang="0">
                  <a:pos x="14" y="56"/>
                </a:cxn>
                <a:cxn ang="0">
                  <a:pos x="24" y="70"/>
                </a:cxn>
                <a:cxn ang="0">
                  <a:pos x="24" y="70"/>
                </a:cxn>
                <a:cxn ang="0">
                  <a:pos x="36" y="80"/>
                </a:cxn>
                <a:cxn ang="0">
                  <a:pos x="50" y="86"/>
                </a:cxn>
                <a:cxn ang="0">
                  <a:pos x="64" y="92"/>
                </a:cxn>
                <a:cxn ang="0">
                  <a:pos x="80" y="92"/>
                </a:cxn>
                <a:cxn ang="0">
                  <a:pos x="938" y="92"/>
                </a:cxn>
                <a:cxn ang="0">
                  <a:pos x="938" y="30"/>
                </a:cxn>
                <a:cxn ang="0">
                  <a:pos x="760" y="30"/>
                </a:cxn>
                <a:cxn ang="0">
                  <a:pos x="760" y="0"/>
                </a:cxn>
              </a:cxnLst>
              <a:rect l="0" t="0" r="r" b="b"/>
              <a:pathLst>
                <a:path w="938" h="92">
                  <a:moveTo>
                    <a:pt x="214" y="42"/>
                  </a:moveTo>
                  <a:lnTo>
                    <a:pt x="254" y="42"/>
                  </a:lnTo>
                  <a:lnTo>
                    <a:pt x="254" y="50"/>
                  </a:lnTo>
                  <a:lnTo>
                    <a:pt x="174" y="50"/>
                  </a:lnTo>
                  <a:lnTo>
                    <a:pt x="174" y="42"/>
                  </a:lnTo>
                  <a:lnTo>
                    <a:pt x="214" y="42"/>
                  </a:lnTo>
                  <a:close/>
                  <a:moveTo>
                    <a:pt x="760" y="0"/>
                  </a:moveTo>
                  <a:lnTo>
                    <a:pt x="0" y="0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2" y="28"/>
                  </a:lnTo>
                  <a:lnTo>
                    <a:pt x="6" y="44"/>
                  </a:lnTo>
                  <a:lnTo>
                    <a:pt x="14" y="56"/>
                  </a:lnTo>
                  <a:lnTo>
                    <a:pt x="24" y="70"/>
                  </a:lnTo>
                  <a:lnTo>
                    <a:pt x="24" y="70"/>
                  </a:lnTo>
                  <a:lnTo>
                    <a:pt x="36" y="80"/>
                  </a:lnTo>
                  <a:lnTo>
                    <a:pt x="50" y="86"/>
                  </a:lnTo>
                  <a:lnTo>
                    <a:pt x="64" y="92"/>
                  </a:lnTo>
                  <a:lnTo>
                    <a:pt x="80" y="92"/>
                  </a:lnTo>
                  <a:lnTo>
                    <a:pt x="938" y="92"/>
                  </a:lnTo>
                  <a:lnTo>
                    <a:pt x="938" y="30"/>
                  </a:lnTo>
                  <a:lnTo>
                    <a:pt x="760" y="30"/>
                  </a:lnTo>
                  <a:lnTo>
                    <a:pt x="760" y="0"/>
                  </a:lnTo>
                  <a:close/>
                </a:path>
              </a:pathLst>
            </a:custGeom>
            <a:solidFill>
              <a:srgbClr val="F8F9F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26" name="Freeform 170"/>
            <p:cNvSpPr>
              <a:spLocks/>
            </p:cNvSpPr>
            <p:nvPr/>
          </p:nvSpPr>
          <p:spPr bwMode="auto">
            <a:xfrm>
              <a:off x="-2078038" y="3989388"/>
              <a:ext cx="127000" cy="12700"/>
            </a:xfrm>
            <a:custGeom>
              <a:avLst/>
              <a:gdLst/>
              <a:ahLst/>
              <a:cxnLst>
                <a:cxn ang="0">
                  <a:pos x="40" y="0"/>
                </a:cxn>
                <a:cxn ang="0">
                  <a:pos x="80" y="0"/>
                </a:cxn>
                <a:cxn ang="0">
                  <a:pos x="80" y="8"/>
                </a:cxn>
                <a:cxn ang="0">
                  <a:pos x="0" y="8"/>
                </a:cxn>
                <a:cxn ang="0">
                  <a:pos x="0" y="0"/>
                </a:cxn>
                <a:cxn ang="0">
                  <a:pos x="40" y="0"/>
                </a:cxn>
              </a:cxnLst>
              <a:rect l="0" t="0" r="r" b="b"/>
              <a:pathLst>
                <a:path w="80" h="8">
                  <a:moveTo>
                    <a:pt x="40" y="0"/>
                  </a:moveTo>
                  <a:lnTo>
                    <a:pt x="80" y="0"/>
                  </a:lnTo>
                  <a:lnTo>
                    <a:pt x="80" y="8"/>
                  </a:lnTo>
                  <a:lnTo>
                    <a:pt x="0" y="8"/>
                  </a:lnTo>
                  <a:lnTo>
                    <a:pt x="0" y="0"/>
                  </a:lnTo>
                  <a:lnTo>
                    <a:pt x="4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27" name="Freeform 171"/>
            <p:cNvSpPr>
              <a:spLocks/>
            </p:cNvSpPr>
            <p:nvPr/>
          </p:nvSpPr>
          <p:spPr bwMode="auto">
            <a:xfrm>
              <a:off x="-2354263" y="3922713"/>
              <a:ext cx="1489075" cy="146050"/>
            </a:xfrm>
            <a:custGeom>
              <a:avLst/>
              <a:gdLst/>
              <a:ahLst/>
              <a:cxnLst>
                <a:cxn ang="0">
                  <a:pos x="760" y="0"/>
                </a:cxn>
                <a:cxn ang="0">
                  <a:pos x="0" y="0"/>
                </a:cxn>
                <a:cxn ang="0">
                  <a:pos x="0" y="14"/>
                </a:cxn>
                <a:cxn ang="0">
                  <a:pos x="0" y="14"/>
                </a:cxn>
                <a:cxn ang="0">
                  <a:pos x="2" y="28"/>
                </a:cxn>
                <a:cxn ang="0">
                  <a:pos x="6" y="44"/>
                </a:cxn>
                <a:cxn ang="0">
                  <a:pos x="14" y="56"/>
                </a:cxn>
                <a:cxn ang="0">
                  <a:pos x="24" y="70"/>
                </a:cxn>
                <a:cxn ang="0">
                  <a:pos x="24" y="70"/>
                </a:cxn>
                <a:cxn ang="0">
                  <a:pos x="36" y="80"/>
                </a:cxn>
                <a:cxn ang="0">
                  <a:pos x="50" y="86"/>
                </a:cxn>
                <a:cxn ang="0">
                  <a:pos x="64" y="92"/>
                </a:cxn>
                <a:cxn ang="0">
                  <a:pos x="80" y="92"/>
                </a:cxn>
                <a:cxn ang="0">
                  <a:pos x="938" y="92"/>
                </a:cxn>
                <a:cxn ang="0">
                  <a:pos x="938" y="30"/>
                </a:cxn>
                <a:cxn ang="0">
                  <a:pos x="760" y="30"/>
                </a:cxn>
                <a:cxn ang="0">
                  <a:pos x="760" y="0"/>
                </a:cxn>
              </a:cxnLst>
              <a:rect l="0" t="0" r="r" b="b"/>
              <a:pathLst>
                <a:path w="938" h="92">
                  <a:moveTo>
                    <a:pt x="760" y="0"/>
                  </a:moveTo>
                  <a:lnTo>
                    <a:pt x="0" y="0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2" y="28"/>
                  </a:lnTo>
                  <a:lnTo>
                    <a:pt x="6" y="44"/>
                  </a:lnTo>
                  <a:lnTo>
                    <a:pt x="14" y="56"/>
                  </a:lnTo>
                  <a:lnTo>
                    <a:pt x="24" y="70"/>
                  </a:lnTo>
                  <a:lnTo>
                    <a:pt x="24" y="70"/>
                  </a:lnTo>
                  <a:lnTo>
                    <a:pt x="36" y="80"/>
                  </a:lnTo>
                  <a:lnTo>
                    <a:pt x="50" y="86"/>
                  </a:lnTo>
                  <a:lnTo>
                    <a:pt x="64" y="92"/>
                  </a:lnTo>
                  <a:lnTo>
                    <a:pt x="80" y="92"/>
                  </a:lnTo>
                  <a:lnTo>
                    <a:pt x="938" y="92"/>
                  </a:lnTo>
                  <a:lnTo>
                    <a:pt x="938" y="30"/>
                  </a:lnTo>
                  <a:lnTo>
                    <a:pt x="760" y="30"/>
                  </a:lnTo>
                  <a:lnTo>
                    <a:pt x="76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28" name="Freeform 172"/>
            <p:cNvSpPr>
              <a:spLocks/>
            </p:cNvSpPr>
            <p:nvPr/>
          </p:nvSpPr>
          <p:spPr bwMode="auto">
            <a:xfrm>
              <a:off x="-2078038" y="2309813"/>
              <a:ext cx="1212850" cy="1612900"/>
            </a:xfrm>
            <a:custGeom>
              <a:avLst/>
              <a:gdLst/>
              <a:ahLst/>
              <a:cxnLst>
                <a:cxn ang="0">
                  <a:pos x="764" y="0"/>
                </a:cxn>
                <a:cxn ang="0">
                  <a:pos x="50" y="0"/>
                </a:cxn>
                <a:cxn ang="0">
                  <a:pos x="50" y="0"/>
                </a:cxn>
                <a:cxn ang="0">
                  <a:pos x="40" y="2"/>
                </a:cxn>
                <a:cxn ang="0">
                  <a:pos x="32" y="4"/>
                </a:cxn>
                <a:cxn ang="0">
                  <a:pos x="22" y="8"/>
                </a:cxn>
                <a:cxn ang="0">
                  <a:pos x="14" y="16"/>
                </a:cxn>
                <a:cxn ang="0">
                  <a:pos x="14" y="16"/>
                </a:cxn>
                <a:cxn ang="0">
                  <a:pos x="8" y="24"/>
                </a:cxn>
                <a:cxn ang="0">
                  <a:pos x="4" y="32"/>
                </a:cxn>
                <a:cxn ang="0">
                  <a:pos x="0" y="42"/>
                </a:cxn>
                <a:cxn ang="0">
                  <a:pos x="0" y="52"/>
                </a:cxn>
                <a:cxn ang="0">
                  <a:pos x="0" y="964"/>
                </a:cxn>
                <a:cxn ang="0">
                  <a:pos x="0" y="964"/>
                </a:cxn>
                <a:cxn ang="0">
                  <a:pos x="0" y="974"/>
                </a:cxn>
                <a:cxn ang="0">
                  <a:pos x="4" y="984"/>
                </a:cxn>
                <a:cxn ang="0">
                  <a:pos x="8" y="992"/>
                </a:cxn>
                <a:cxn ang="0">
                  <a:pos x="14" y="1000"/>
                </a:cxn>
                <a:cxn ang="0">
                  <a:pos x="14" y="1000"/>
                </a:cxn>
                <a:cxn ang="0">
                  <a:pos x="22" y="1006"/>
                </a:cxn>
                <a:cxn ang="0">
                  <a:pos x="32" y="1012"/>
                </a:cxn>
                <a:cxn ang="0">
                  <a:pos x="40" y="1014"/>
                </a:cxn>
                <a:cxn ang="0">
                  <a:pos x="50" y="1016"/>
                </a:cxn>
                <a:cxn ang="0">
                  <a:pos x="50" y="1016"/>
                </a:cxn>
                <a:cxn ang="0">
                  <a:pos x="50" y="1016"/>
                </a:cxn>
                <a:cxn ang="0">
                  <a:pos x="586" y="1016"/>
                </a:cxn>
                <a:cxn ang="0">
                  <a:pos x="764" y="1016"/>
                </a:cxn>
                <a:cxn ang="0">
                  <a:pos x="764" y="936"/>
                </a:cxn>
                <a:cxn ang="0">
                  <a:pos x="80" y="936"/>
                </a:cxn>
                <a:cxn ang="0">
                  <a:pos x="80" y="80"/>
                </a:cxn>
                <a:cxn ang="0">
                  <a:pos x="764" y="80"/>
                </a:cxn>
                <a:cxn ang="0">
                  <a:pos x="764" y="58"/>
                </a:cxn>
                <a:cxn ang="0">
                  <a:pos x="764" y="58"/>
                </a:cxn>
                <a:cxn ang="0">
                  <a:pos x="758" y="56"/>
                </a:cxn>
                <a:cxn ang="0">
                  <a:pos x="752" y="52"/>
                </a:cxn>
                <a:cxn ang="0">
                  <a:pos x="748" y="48"/>
                </a:cxn>
                <a:cxn ang="0">
                  <a:pos x="748" y="40"/>
                </a:cxn>
                <a:cxn ang="0">
                  <a:pos x="748" y="40"/>
                </a:cxn>
                <a:cxn ang="0">
                  <a:pos x="748" y="34"/>
                </a:cxn>
                <a:cxn ang="0">
                  <a:pos x="752" y="28"/>
                </a:cxn>
                <a:cxn ang="0">
                  <a:pos x="758" y="24"/>
                </a:cxn>
                <a:cxn ang="0">
                  <a:pos x="764" y="24"/>
                </a:cxn>
                <a:cxn ang="0">
                  <a:pos x="764" y="0"/>
                </a:cxn>
              </a:cxnLst>
              <a:rect l="0" t="0" r="r" b="b"/>
              <a:pathLst>
                <a:path w="764" h="1016">
                  <a:moveTo>
                    <a:pt x="764" y="0"/>
                  </a:moveTo>
                  <a:lnTo>
                    <a:pt x="50" y="0"/>
                  </a:lnTo>
                  <a:lnTo>
                    <a:pt x="50" y="0"/>
                  </a:lnTo>
                  <a:lnTo>
                    <a:pt x="40" y="2"/>
                  </a:lnTo>
                  <a:lnTo>
                    <a:pt x="32" y="4"/>
                  </a:lnTo>
                  <a:lnTo>
                    <a:pt x="22" y="8"/>
                  </a:lnTo>
                  <a:lnTo>
                    <a:pt x="14" y="16"/>
                  </a:lnTo>
                  <a:lnTo>
                    <a:pt x="14" y="16"/>
                  </a:lnTo>
                  <a:lnTo>
                    <a:pt x="8" y="24"/>
                  </a:lnTo>
                  <a:lnTo>
                    <a:pt x="4" y="32"/>
                  </a:lnTo>
                  <a:lnTo>
                    <a:pt x="0" y="42"/>
                  </a:lnTo>
                  <a:lnTo>
                    <a:pt x="0" y="52"/>
                  </a:lnTo>
                  <a:lnTo>
                    <a:pt x="0" y="964"/>
                  </a:lnTo>
                  <a:lnTo>
                    <a:pt x="0" y="964"/>
                  </a:lnTo>
                  <a:lnTo>
                    <a:pt x="0" y="974"/>
                  </a:lnTo>
                  <a:lnTo>
                    <a:pt x="4" y="984"/>
                  </a:lnTo>
                  <a:lnTo>
                    <a:pt x="8" y="992"/>
                  </a:lnTo>
                  <a:lnTo>
                    <a:pt x="14" y="1000"/>
                  </a:lnTo>
                  <a:lnTo>
                    <a:pt x="14" y="1000"/>
                  </a:lnTo>
                  <a:lnTo>
                    <a:pt x="22" y="1006"/>
                  </a:lnTo>
                  <a:lnTo>
                    <a:pt x="32" y="1012"/>
                  </a:lnTo>
                  <a:lnTo>
                    <a:pt x="40" y="1014"/>
                  </a:lnTo>
                  <a:lnTo>
                    <a:pt x="50" y="1016"/>
                  </a:lnTo>
                  <a:lnTo>
                    <a:pt x="50" y="1016"/>
                  </a:lnTo>
                  <a:lnTo>
                    <a:pt x="50" y="1016"/>
                  </a:lnTo>
                  <a:lnTo>
                    <a:pt x="586" y="1016"/>
                  </a:lnTo>
                  <a:lnTo>
                    <a:pt x="764" y="1016"/>
                  </a:lnTo>
                  <a:lnTo>
                    <a:pt x="764" y="936"/>
                  </a:lnTo>
                  <a:lnTo>
                    <a:pt x="80" y="936"/>
                  </a:lnTo>
                  <a:lnTo>
                    <a:pt x="80" y="80"/>
                  </a:lnTo>
                  <a:lnTo>
                    <a:pt x="764" y="80"/>
                  </a:lnTo>
                  <a:lnTo>
                    <a:pt x="764" y="58"/>
                  </a:lnTo>
                  <a:lnTo>
                    <a:pt x="764" y="58"/>
                  </a:lnTo>
                  <a:lnTo>
                    <a:pt x="758" y="56"/>
                  </a:lnTo>
                  <a:lnTo>
                    <a:pt x="752" y="52"/>
                  </a:lnTo>
                  <a:lnTo>
                    <a:pt x="748" y="48"/>
                  </a:lnTo>
                  <a:lnTo>
                    <a:pt x="748" y="40"/>
                  </a:lnTo>
                  <a:lnTo>
                    <a:pt x="748" y="40"/>
                  </a:lnTo>
                  <a:lnTo>
                    <a:pt x="748" y="34"/>
                  </a:lnTo>
                  <a:lnTo>
                    <a:pt x="752" y="28"/>
                  </a:lnTo>
                  <a:lnTo>
                    <a:pt x="758" y="24"/>
                  </a:lnTo>
                  <a:lnTo>
                    <a:pt x="764" y="24"/>
                  </a:lnTo>
                  <a:lnTo>
                    <a:pt x="764" y="0"/>
                  </a:lnTo>
                  <a:close/>
                </a:path>
              </a:pathLst>
            </a:custGeom>
            <a:solidFill>
              <a:srgbClr val="393C4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29" name="Freeform 173"/>
            <p:cNvSpPr>
              <a:spLocks/>
            </p:cNvSpPr>
            <p:nvPr/>
          </p:nvSpPr>
          <p:spPr bwMode="auto">
            <a:xfrm>
              <a:off x="-2078038" y="2309813"/>
              <a:ext cx="1212850" cy="1612900"/>
            </a:xfrm>
            <a:custGeom>
              <a:avLst/>
              <a:gdLst/>
              <a:ahLst/>
              <a:cxnLst>
                <a:cxn ang="0">
                  <a:pos x="764" y="0"/>
                </a:cxn>
                <a:cxn ang="0">
                  <a:pos x="50" y="0"/>
                </a:cxn>
                <a:cxn ang="0">
                  <a:pos x="50" y="0"/>
                </a:cxn>
                <a:cxn ang="0">
                  <a:pos x="40" y="2"/>
                </a:cxn>
                <a:cxn ang="0">
                  <a:pos x="32" y="4"/>
                </a:cxn>
                <a:cxn ang="0">
                  <a:pos x="22" y="8"/>
                </a:cxn>
                <a:cxn ang="0">
                  <a:pos x="14" y="16"/>
                </a:cxn>
                <a:cxn ang="0">
                  <a:pos x="14" y="16"/>
                </a:cxn>
                <a:cxn ang="0">
                  <a:pos x="8" y="24"/>
                </a:cxn>
                <a:cxn ang="0">
                  <a:pos x="4" y="32"/>
                </a:cxn>
                <a:cxn ang="0">
                  <a:pos x="0" y="42"/>
                </a:cxn>
                <a:cxn ang="0">
                  <a:pos x="0" y="52"/>
                </a:cxn>
                <a:cxn ang="0">
                  <a:pos x="0" y="964"/>
                </a:cxn>
                <a:cxn ang="0">
                  <a:pos x="0" y="964"/>
                </a:cxn>
                <a:cxn ang="0">
                  <a:pos x="0" y="974"/>
                </a:cxn>
                <a:cxn ang="0">
                  <a:pos x="4" y="984"/>
                </a:cxn>
                <a:cxn ang="0">
                  <a:pos x="8" y="992"/>
                </a:cxn>
                <a:cxn ang="0">
                  <a:pos x="14" y="1000"/>
                </a:cxn>
                <a:cxn ang="0">
                  <a:pos x="14" y="1000"/>
                </a:cxn>
                <a:cxn ang="0">
                  <a:pos x="22" y="1006"/>
                </a:cxn>
                <a:cxn ang="0">
                  <a:pos x="32" y="1012"/>
                </a:cxn>
                <a:cxn ang="0">
                  <a:pos x="40" y="1014"/>
                </a:cxn>
                <a:cxn ang="0">
                  <a:pos x="50" y="1016"/>
                </a:cxn>
                <a:cxn ang="0">
                  <a:pos x="50" y="1016"/>
                </a:cxn>
                <a:cxn ang="0">
                  <a:pos x="50" y="1016"/>
                </a:cxn>
                <a:cxn ang="0">
                  <a:pos x="586" y="1016"/>
                </a:cxn>
                <a:cxn ang="0">
                  <a:pos x="764" y="1016"/>
                </a:cxn>
                <a:cxn ang="0">
                  <a:pos x="764" y="936"/>
                </a:cxn>
                <a:cxn ang="0">
                  <a:pos x="80" y="936"/>
                </a:cxn>
                <a:cxn ang="0">
                  <a:pos x="80" y="80"/>
                </a:cxn>
                <a:cxn ang="0">
                  <a:pos x="764" y="80"/>
                </a:cxn>
                <a:cxn ang="0">
                  <a:pos x="764" y="58"/>
                </a:cxn>
                <a:cxn ang="0">
                  <a:pos x="764" y="58"/>
                </a:cxn>
                <a:cxn ang="0">
                  <a:pos x="758" y="56"/>
                </a:cxn>
                <a:cxn ang="0">
                  <a:pos x="752" y="52"/>
                </a:cxn>
                <a:cxn ang="0">
                  <a:pos x="748" y="48"/>
                </a:cxn>
                <a:cxn ang="0">
                  <a:pos x="748" y="40"/>
                </a:cxn>
                <a:cxn ang="0">
                  <a:pos x="748" y="40"/>
                </a:cxn>
                <a:cxn ang="0">
                  <a:pos x="748" y="34"/>
                </a:cxn>
                <a:cxn ang="0">
                  <a:pos x="752" y="28"/>
                </a:cxn>
                <a:cxn ang="0">
                  <a:pos x="758" y="24"/>
                </a:cxn>
                <a:cxn ang="0">
                  <a:pos x="764" y="24"/>
                </a:cxn>
                <a:cxn ang="0">
                  <a:pos x="764" y="0"/>
                </a:cxn>
              </a:cxnLst>
              <a:rect l="0" t="0" r="r" b="b"/>
              <a:pathLst>
                <a:path w="764" h="1016">
                  <a:moveTo>
                    <a:pt x="764" y="0"/>
                  </a:moveTo>
                  <a:lnTo>
                    <a:pt x="50" y="0"/>
                  </a:lnTo>
                  <a:lnTo>
                    <a:pt x="50" y="0"/>
                  </a:lnTo>
                  <a:lnTo>
                    <a:pt x="40" y="2"/>
                  </a:lnTo>
                  <a:lnTo>
                    <a:pt x="32" y="4"/>
                  </a:lnTo>
                  <a:lnTo>
                    <a:pt x="22" y="8"/>
                  </a:lnTo>
                  <a:lnTo>
                    <a:pt x="14" y="16"/>
                  </a:lnTo>
                  <a:lnTo>
                    <a:pt x="14" y="16"/>
                  </a:lnTo>
                  <a:lnTo>
                    <a:pt x="8" y="24"/>
                  </a:lnTo>
                  <a:lnTo>
                    <a:pt x="4" y="32"/>
                  </a:lnTo>
                  <a:lnTo>
                    <a:pt x="0" y="42"/>
                  </a:lnTo>
                  <a:lnTo>
                    <a:pt x="0" y="52"/>
                  </a:lnTo>
                  <a:lnTo>
                    <a:pt x="0" y="964"/>
                  </a:lnTo>
                  <a:lnTo>
                    <a:pt x="0" y="964"/>
                  </a:lnTo>
                  <a:lnTo>
                    <a:pt x="0" y="974"/>
                  </a:lnTo>
                  <a:lnTo>
                    <a:pt x="4" y="984"/>
                  </a:lnTo>
                  <a:lnTo>
                    <a:pt x="8" y="992"/>
                  </a:lnTo>
                  <a:lnTo>
                    <a:pt x="14" y="1000"/>
                  </a:lnTo>
                  <a:lnTo>
                    <a:pt x="14" y="1000"/>
                  </a:lnTo>
                  <a:lnTo>
                    <a:pt x="22" y="1006"/>
                  </a:lnTo>
                  <a:lnTo>
                    <a:pt x="32" y="1012"/>
                  </a:lnTo>
                  <a:lnTo>
                    <a:pt x="40" y="1014"/>
                  </a:lnTo>
                  <a:lnTo>
                    <a:pt x="50" y="1016"/>
                  </a:lnTo>
                  <a:lnTo>
                    <a:pt x="50" y="1016"/>
                  </a:lnTo>
                  <a:lnTo>
                    <a:pt x="50" y="1016"/>
                  </a:lnTo>
                  <a:lnTo>
                    <a:pt x="586" y="1016"/>
                  </a:lnTo>
                  <a:lnTo>
                    <a:pt x="764" y="1016"/>
                  </a:lnTo>
                  <a:lnTo>
                    <a:pt x="764" y="936"/>
                  </a:lnTo>
                  <a:lnTo>
                    <a:pt x="80" y="936"/>
                  </a:lnTo>
                  <a:lnTo>
                    <a:pt x="80" y="80"/>
                  </a:lnTo>
                  <a:lnTo>
                    <a:pt x="764" y="80"/>
                  </a:lnTo>
                  <a:lnTo>
                    <a:pt x="764" y="58"/>
                  </a:lnTo>
                  <a:lnTo>
                    <a:pt x="764" y="58"/>
                  </a:lnTo>
                  <a:lnTo>
                    <a:pt x="758" y="56"/>
                  </a:lnTo>
                  <a:lnTo>
                    <a:pt x="752" y="52"/>
                  </a:lnTo>
                  <a:lnTo>
                    <a:pt x="748" y="48"/>
                  </a:lnTo>
                  <a:lnTo>
                    <a:pt x="748" y="40"/>
                  </a:lnTo>
                  <a:lnTo>
                    <a:pt x="748" y="40"/>
                  </a:lnTo>
                  <a:lnTo>
                    <a:pt x="748" y="34"/>
                  </a:lnTo>
                  <a:lnTo>
                    <a:pt x="752" y="28"/>
                  </a:lnTo>
                  <a:lnTo>
                    <a:pt x="758" y="24"/>
                  </a:lnTo>
                  <a:lnTo>
                    <a:pt x="764" y="24"/>
                  </a:lnTo>
                  <a:lnTo>
                    <a:pt x="764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30" name="Freeform 174"/>
            <p:cNvSpPr>
              <a:spLocks noEditPoints="1"/>
            </p:cNvSpPr>
            <p:nvPr/>
          </p:nvSpPr>
          <p:spPr bwMode="auto">
            <a:xfrm>
              <a:off x="-1951038" y="2436813"/>
              <a:ext cx="1085850" cy="1358900"/>
            </a:xfrm>
            <a:custGeom>
              <a:avLst/>
              <a:gdLst/>
              <a:ahLst/>
              <a:cxnLst>
                <a:cxn ang="0">
                  <a:pos x="154" y="650"/>
                </a:cxn>
                <a:cxn ang="0">
                  <a:pos x="154" y="604"/>
                </a:cxn>
                <a:cxn ang="0">
                  <a:pos x="200" y="604"/>
                </a:cxn>
                <a:cxn ang="0">
                  <a:pos x="200" y="650"/>
                </a:cxn>
                <a:cxn ang="0">
                  <a:pos x="154" y="650"/>
                </a:cxn>
                <a:cxn ang="0">
                  <a:pos x="434" y="650"/>
                </a:cxn>
                <a:cxn ang="0">
                  <a:pos x="434" y="604"/>
                </a:cxn>
                <a:cxn ang="0">
                  <a:pos x="480" y="604"/>
                </a:cxn>
                <a:cxn ang="0">
                  <a:pos x="480" y="650"/>
                </a:cxn>
                <a:cxn ang="0">
                  <a:pos x="434" y="650"/>
                </a:cxn>
                <a:cxn ang="0">
                  <a:pos x="684" y="0"/>
                </a:cxn>
                <a:cxn ang="0">
                  <a:pos x="0" y="0"/>
                </a:cxn>
                <a:cxn ang="0">
                  <a:pos x="0" y="856"/>
                </a:cxn>
                <a:cxn ang="0">
                  <a:pos x="684" y="856"/>
                </a:cxn>
                <a:cxn ang="0">
                  <a:pos x="0" y="856"/>
                </a:cxn>
                <a:cxn ang="0">
                  <a:pos x="0" y="754"/>
                </a:cxn>
                <a:cxn ang="0">
                  <a:pos x="684" y="754"/>
                </a:cxn>
                <a:cxn ang="0">
                  <a:pos x="684" y="502"/>
                </a:cxn>
                <a:cxn ang="0">
                  <a:pos x="0" y="502"/>
                </a:cxn>
                <a:cxn ang="0">
                  <a:pos x="0" y="102"/>
                </a:cxn>
                <a:cxn ang="0">
                  <a:pos x="684" y="102"/>
                </a:cxn>
                <a:cxn ang="0">
                  <a:pos x="684" y="0"/>
                </a:cxn>
              </a:cxnLst>
              <a:rect l="0" t="0" r="r" b="b"/>
              <a:pathLst>
                <a:path w="684" h="856">
                  <a:moveTo>
                    <a:pt x="154" y="650"/>
                  </a:moveTo>
                  <a:lnTo>
                    <a:pt x="154" y="604"/>
                  </a:lnTo>
                  <a:lnTo>
                    <a:pt x="200" y="604"/>
                  </a:lnTo>
                  <a:lnTo>
                    <a:pt x="200" y="650"/>
                  </a:lnTo>
                  <a:lnTo>
                    <a:pt x="154" y="650"/>
                  </a:lnTo>
                  <a:close/>
                  <a:moveTo>
                    <a:pt x="434" y="650"/>
                  </a:moveTo>
                  <a:lnTo>
                    <a:pt x="434" y="604"/>
                  </a:lnTo>
                  <a:lnTo>
                    <a:pt x="480" y="604"/>
                  </a:lnTo>
                  <a:lnTo>
                    <a:pt x="480" y="650"/>
                  </a:lnTo>
                  <a:lnTo>
                    <a:pt x="434" y="650"/>
                  </a:lnTo>
                  <a:close/>
                  <a:moveTo>
                    <a:pt x="684" y="0"/>
                  </a:moveTo>
                  <a:lnTo>
                    <a:pt x="0" y="0"/>
                  </a:lnTo>
                  <a:lnTo>
                    <a:pt x="0" y="856"/>
                  </a:lnTo>
                  <a:lnTo>
                    <a:pt x="684" y="856"/>
                  </a:lnTo>
                  <a:lnTo>
                    <a:pt x="0" y="856"/>
                  </a:lnTo>
                  <a:lnTo>
                    <a:pt x="0" y="754"/>
                  </a:lnTo>
                  <a:lnTo>
                    <a:pt x="684" y="754"/>
                  </a:lnTo>
                  <a:lnTo>
                    <a:pt x="684" y="502"/>
                  </a:lnTo>
                  <a:lnTo>
                    <a:pt x="0" y="502"/>
                  </a:lnTo>
                  <a:lnTo>
                    <a:pt x="0" y="102"/>
                  </a:lnTo>
                  <a:lnTo>
                    <a:pt x="684" y="102"/>
                  </a:lnTo>
                  <a:lnTo>
                    <a:pt x="684" y="0"/>
                  </a:lnTo>
                  <a:close/>
                </a:path>
              </a:pathLst>
            </a:custGeom>
            <a:solidFill>
              <a:srgbClr val="F8F9F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31" name="Rectangle 175"/>
            <p:cNvSpPr>
              <a:spLocks noChangeArrowheads="1"/>
            </p:cNvSpPr>
            <p:nvPr/>
          </p:nvSpPr>
          <p:spPr bwMode="auto">
            <a:xfrm>
              <a:off x="-17065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32" name="Rectangle 176"/>
            <p:cNvSpPr>
              <a:spLocks noChangeArrowheads="1"/>
            </p:cNvSpPr>
            <p:nvPr/>
          </p:nvSpPr>
          <p:spPr bwMode="auto">
            <a:xfrm>
              <a:off x="-12620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33" name="Freeform 177"/>
            <p:cNvSpPr>
              <a:spLocks/>
            </p:cNvSpPr>
            <p:nvPr/>
          </p:nvSpPr>
          <p:spPr bwMode="auto">
            <a:xfrm>
              <a:off x="-1951038" y="2436813"/>
              <a:ext cx="1085850" cy="1358900"/>
            </a:xfrm>
            <a:custGeom>
              <a:avLst/>
              <a:gdLst/>
              <a:ahLst/>
              <a:cxnLst>
                <a:cxn ang="0">
                  <a:pos x="684" y="0"/>
                </a:cxn>
                <a:cxn ang="0">
                  <a:pos x="0" y="0"/>
                </a:cxn>
                <a:cxn ang="0">
                  <a:pos x="0" y="856"/>
                </a:cxn>
                <a:cxn ang="0">
                  <a:pos x="684" y="856"/>
                </a:cxn>
                <a:cxn ang="0">
                  <a:pos x="0" y="856"/>
                </a:cxn>
                <a:cxn ang="0">
                  <a:pos x="0" y="754"/>
                </a:cxn>
                <a:cxn ang="0">
                  <a:pos x="684" y="754"/>
                </a:cxn>
                <a:cxn ang="0">
                  <a:pos x="684" y="502"/>
                </a:cxn>
                <a:cxn ang="0">
                  <a:pos x="0" y="502"/>
                </a:cxn>
                <a:cxn ang="0">
                  <a:pos x="0" y="102"/>
                </a:cxn>
                <a:cxn ang="0">
                  <a:pos x="684" y="102"/>
                </a:cxn>
                <a:cxn ang="0">
                  <a:pos x="684" y="0"/>
                </a:cxn>
              </a:cxnLst>
              <a:rect l="0" t="0" r="r" b="b"/>
              <a:pathLst>
                <a:path w="684" h="856">
                  <a:moveTo>
                    <a:pt x="684" y="0"/>
                  </a:moveTo>
                  <a:lnTo>
                    <a:pt x="0" y="0"/>
                  </a:lnTo>
                  <a:lnTo>
                    <a:pt x="0" y="856"/>
                  </a:lnTo>
                  <a:lnTo>
                    <a:pt x="684" y="856"/>
                  </a:lnTo>
                  <a:lnTo>
                    <a:pt x="0" y="856"/>
                  </a:lnTo>
                  <a:lnTo>
                    <a:pt x="0" y="754"/>
                  </a:lnTo>
                  <a:lnTo>
                    <a:pt x="684" y="754"/>
                  </a:lnTo>
                  <a:lnTo>
                    <a:pt x="684" y="502"/>
                  </a:lnTo>
                  <a:lnTo>
                    <a:pt x="0" y="502"/>
                  </a:lnTo>
                  <a:lnTo>
                    <a:pt x="0" y="102"/>
                  </a:lnTo>
                  <a:lnTo>
                    <a:pt x="684" y="102"/>
                  </a:lnTo>
                  <a:lnTo>
                    <a:pt x="684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34" name="Rectangle 178"/>
            <p:cNvSpPr>
              <a:spLocks noChangeArrowheads="1"/>
            </p:cNvSpPr>
            <p:nvPr/>
          </p:nvSpPr>
          <p:spPr bwMode="auto">
            <a:xfrm>
              <a:off x="-1147763" y="3922713"/>
              <a:ext cx="282575" cy="47625"/>
            </a:xfrm>
            <a:prstGeom prst="rect">
              <a:avLst/>
            </a:prstGeom>
            <a:solidFill>
              <a:srgbClr val="CCCBC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35" name="Rectangle 179"/>
            <p:cNvSpPr>
              <a:spLocks noChangeArrowheads="1"/>
            </p:cNvSpPr>
            <p:nvPr/>
          </p:nvSpPr>
          <p:spPr bwMode="auto">
            <a:xfrm>
              <a:off x="-1147763" y="3922713"/>
              <a:ext cx="282575" cy="476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36" name="Freeform 180"/>
            <p:cNvSpPr>
              <a:spLocks/>
            </p:cNvSpPr>
            <p:nvPr/>
          </p:nvSpPr>
          <p:spPr bwMode="auto">
            <a:xfrm>
              <a:off x="-2078038" y="3989388"/>
              <a:ext cx="127000" cy="12700"/>
            </a:xfrm>
            <a:custGeom>
              <a:avLst/>
              <a:gdLst/>
              <a:ahLst/>
              <a:cxnLst>
                <a:cxn ang="0">
                  <a:pos x="80" y="0"/>
                </a:cxn>
                <a:cxn ang="0">
                  <a:pos x="40" y="0"/>
                </a:cxn>
                <a:cxn ang="0">
                  <a:pos x="40" y="8"/>
                </a:cxn>
                <a:cxn ang="0">
                  <a:pos x="0" y="8"/>
                </a:cxn>
                <a:cxn ang="0">
                  <a:pos x="0" y="0"/>
                </a:cxn>
                <a:cxn ang="0">
                  <a:pos x="0" y="8"/>
                </a:cxn>
                <a:cxn ang="0">
                  <a:pos x="80" y="8"/>
                </a:cxn>
                <a:cxn ang="0">
                  <a:pos x="80" y="0"/>
                </a:cxn>
              </a:cxnLst>
              <a:rect l="0" t="0" r="r" b="b"/>
              <a:pathLst>
                <a:path w="80" h="8">
                  <a:moveTo>
                    <a:pt x="80" y="0"/>
                  </a:moveTo>
                  <a:lnTo>
                    <a:pt x="40" y="0"/>
                  </a:lnTo>
                  <a:lnTo>
                    <a:pt x="40" y="8"/>
                  </a:lnTo>
                  <a:lnTo>
                    <a:pt x="0" y="8"/>
                  </a:lnTo>
                  <a:lnTo>
                    <a:pt x="0" y="0"/>
                  </a:lnTo>
                  <a:lnTo>
                    <a:pt x="0" y="8"/>
                  </a:lnTo>
                  <a:lnTo>
                    <a:pt x="80" y="8"/>
                  </a:lnTo>
                  <a:lnTo>
                    <a:pt x="80" y="0"/>
                  </a:lnTo>
                  <a:close/>
                </a:path>
              </a:pathLst>
            </a:custGeom>
            <a:solidFill>
              <a:srgbClr val="CCCBC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37" name="Freeform 181"/>
            <p:cNvSpPr>
              <a:spLocks/>
            </p:cNvSpPr>
            <p:nvPr/>
          </p:nvSpPr>
          <p:spPr bwMode="auto">
            <a:xfrm>
              <a:off x="-2078038" y="3989388"/>
              <a:ext cx="127000" cy="12700"/>
            </a:xfrm>
            <a:custGeom>
              <a:avLst/>
              <a:gdLst/>
              <a:ahLst/>
              <a:cxnLst>
                <a:cxn ang="0">
                  <a:pos x="80" y="0"/>
                </a:cxn>
                <a:cxn ang="0">
                  <a:pos x="40" y="0"/>
                </a:cxn>
                <a:cxn ang="0">
                  <a:pos x="40" y="8"/>
                </a:cxn>
                <a:cxn ang="0">
                  <a:pos x="0" y="8"/>
                </a:cxn>
                <a:cxn ang="0">
                  <a:pos x="0" y="0"/>
                </a:cxn>
                <a:cxn ang="0">
                  <a:pos x="0" y="8"/>
                </a:cxn>
                <a:cxn ang="0">
                  <a:pos x="80" y="8"/>
                </a:cxn>
                <a:cxn ang="0">
                  <a:pos x="80" y="0"/>
                </a:cxn>
              </a:cxnLst>
              <a:rect l="0" t="0" r="r" b="b"/>
              <a:pathLst>
                <a:path w="80" h="8">
                  <a:moveTo>
                    <a:pt x="80" y="0"/>
                  </a:moveTo>
                  <a:lnTo>
                    <a:pt x="40" y="0"/>
                  </a:lnTo>
                  <a:lnTo>
                    <a:pt x="40" y="8"/>
                  </a:lnTo>
                  <a:lnTo>
                    <a:pt x="0" y="8"/>
                  </a:lnTo>
                  <a:lnTo>
                    <a:pt x="0" y="0"/>
                  </a:lnTo>
                  <a:lnTo>
                    <a:pt x="0" y="8"/>
                  </a:lnTo>
                  <a:lnTo>
                    <a:pt x="80" y="8"/>
                  </a:lnTo>
                  <a:lnTo>
                    <a:pt x="8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38" name="Rectangle 182"/>
            <p:cNvSpPr>
              <a:spLocks noChangeArrowheads="1"/>
            </p:cNvSpPr>
            <p:nvPr/>
          </p:nvSpPr>
          <p:spPr bwMode="auto">
            <a:xfrm>
              <a:off x="-2078038" y="3989388"/>
              <a:ext cx="63500" cy="12700"/>
            </a:xfrm>
            <a:prstGeom prst="rect">
              <a:avLst/>
            </a:prstGeom>
            <a:solidFill>
              <a:srgbClr val="8AD5F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39" name="Rectangle 183"/>
            <p:cNvSpPr>
              <a:spLocks noChangeArrowheads="1"/>
            </p:cNvSpPr>
            <p:nvPr/>
          </p:nvSpPr>
          <p:spPr bwMode="auto">
            <a:xfrm>
              <a:off x="-2078038" y="3989388"/>
              <a:ext cx="63500" cy="12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40" name="Freeform 184"/>
            <p:cNvSpPr>
              <a:spLocks/>
            </p:cNvSpPr>
            <p:nvPr/>
          </p:nvSpPr>
          <p:spPr bwMode="auto">
            <a:xfrm>
              <a:off x="-890588" y="2347913"/>
              <a:ext cx="25400" cy="53975"/>
            </a:xfrm>
            <a:custGeom>
              <a:avLst/>
              <a:gdLst/>
              <a:ahLst/>
              <a:cxnLst>
                <a:cxn ang="0">
                  <a:pos x="16" y="0"/>
                </a:cxn>
                <a:cxn ang="0">
                  <a:pos x="16" y="0"/>
                </a:cxn>
                <a:cxn ang="0">
                  <a:pos x="10" y="0"/>
                </a:cxn>
                <a:cxn ang="0">
                  <a:pos x="4" y="4"/>
                </a:cxn>
                <a:cxn ang="0">
                  <a:pos x="0" y="10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0" y="24"/>
                </a:cxn>
                <a:cxn ang="0">
                  <a:pos x="4" y="28"/>
                </a:cxn>
                <a:cxn ang="0">
                  <a:pos x="10" y="32"/>
                </a:cxn>
                <a:cxn ang="0">
                  <a:pos x="16" y="34"/>
                </a:cxn>
                <a:cxn ang="0">
                  <a:pos x="16" y="0"/>
                </a:cxn>
              </a:cxnLst>
              <a:rect l="0" t="0" r="r" b="b"/>
              <a:pathLst>
                <a:path w="16" h="34">
                  <a:moveTo>
                    <a:pt x="16" y="0"/>
                  </a:moveTo>
                  <a:lnTo>
                    <a:pt x="16" y="0"/>
                  </a:lnTo>
                  <a:lnTo>
                    <a:pt x="10" y="0"/>
                  </a:lnTo>
                  <a:lnTo>
                    <a:pt x="4" y="4"/>
                  </a:lnTo>
                  <a:lnTo>
                    <a:pt x="0" y="10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24"/>
                  </a:lnTo>
                  <a:lnTo>
                    <a:pt x="4" y="28"/>
                  </a:lnTo>
                  <a:lnTo>
                    <a:pt x="10" y="32"/>
                  </a:lnTo>
                  <a:lnTo>
                    <a:pt x="16" y="34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4B52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41" name="Freeform 185"/>
            <p:cNvSpPr>
              <a:spLocks/>
            </p:cNvSpPr>
            <p:nvPr/>
          </p:nvSpPr>
          <p:spPr bwMode="auto">
            <a:xfrm>
              <a:off x="-890588" y="2347913"/>
              <a:ext cx="25400" cy="53975"/>
            </a:xfrm>
            <a:custGeom>
              <a:avLst/>
              <a:gdLst/>
              <a:ahLst/>
              <a:cxnLst>
                <a:cxn ang="0">
                  <a:pos x="16" y="0"/>
                </a:cxn>
                <a:cxn ang="0">
                  <a:pos x="16" y="0"/>
                </a:cxn>
                <a:cxn ang="0">
                  <a:pos x="10" y="0"/>
                </a:cxn>
                <a:cxn ang="0">
                  <a:pos x="4" y="4"/>
                </a:cxn>
                <a:cxn ang="0">
                  <a:pos x="0" y="10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0" y="24"/>
                </a:cxn>
                <a:cxn ang="0">
                  <a:pos x="4" y="28"/>
                </a:cxn>
                <a:cxn ang="0">
                  <a:pos x="10" y="32"/>
                </a:cxn>
                <a:cxn ang="0">
                  <a:pos x="16" y="34"/>
                </a:cxn>
                <a:cxn ang="0">
                  <a:pos x="16" y="0"/>
                </a:cxn>
              </a:cxnLst>
              <a:rect l="0" t="0" r="r" b="b"/>
              <a:pathLst>
                <a:path w="16" h="34">
                  <a:moveTo>
                    <a:pt x="16" y="0"/>
                  </a:moveTo>
                  <a:lnTo>
                    <a:pt x="16" y="0"/>
                  </a:lnTo>
                  <a:lnTo>
                    <a:pt x="10" y="0"/>
                  </a:lnTo>
                  <a:lnTo>
                    <a:pt x="4" y="4"/>
                  </a:lnTo>
                  <a:lnTo>
                    <a:pt x="0" y="10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24"/>
                  </a:lnTo>
                  <a:lnTo>
                    <a:pt x="4" y="28"/>
                  </a:lnTo>
                  <a:lnTo>
                    <a:pt x="10" y="32"/>
                  </a:lnTo>
                  <a:lnTo>
                    <a:pt x="16" y="34"/>
                  </a:lnTo>
                  <a:lnTo>
                    <a:pt x="16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42" name="Rectangle 186"/>
            <p:cNvSpPr>
              <a:spLocks noChangeArrowheads="1"/>
            </p:cNvSpPr>
            <p:nvPr/>
          </p:nvSpPr>
          <p:spPr bwMode="auto">
            <a:xfrm>
              <a:off x="-1951038" y="3633788"/>
              <a:ext cx="1085850" cy="161925"/>
            </a:xfrm>
            <a:prstGeom prst="rect">
              <a:avLst/>
            </a:prstGeom>
            <a:solidFill>
              <a:srgbClr val="FCC97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43" name="Rectangle 187"/>
            <p:cNvSpPr>
              <a:spLocks noChangeArrowheads="1"/>
            </p:cNvSpPr>
            <p:nvPr/>
          </p:nvSpPr>
          <p:spPr bwMode="auto">
            <a:xfrm>
              <a:off x="-1951038" y="3633788"/>
              <a:ext cx="1085850" cy="161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44" name="Freeform 188"/>
            <p:cNvSpPr>
              <a:spLocks noEditPoints="1"/>
            </p:cNvSpPr>
            <p:nvPr/>
          </p:nvSpPr>
          <p:spPr bwMode="auto">
            <a:xfrm>
              <a:off x="-1951038" y="2598738"/>
              <a:ext cx="1085850" cy="635000"/>
            </a:xfrm>
            <a:custGeom>
              <a:avLst/>
              <a:gdLst/>
              <a:ahLst/>
              <a:cxnLst>
                <a:cxn ang="0">
                  <a:pos x="154" y="312"/>
                </a:cxn>
                <a:cxn ang="0">
                  <a:pos x="154" y="290"/>
                </a:cxn>
                <a:cxn ang="0">
                  <a:pos x="456" y="290"/>
                </a:cxn>
                <a:cxn ang="0">
                  <a:pos x="456" y="312"/>
                </a:cxn>
                <a:cxn ang="0">
                  <a:pos x="154" y="312"/>
                </a:cxn>
                <a:cxn ang="0">
                  <a:pos x="684" y="0"/>
                </a:cxn>
                <a:cxn ang="0">
                  <a:pos x="0" y="0"/>
                </a:cxn>
                <a:cxn ang="0">
                  <a:pos x="0" y="400"/>
                </a:cxn>
                <a:cxn ang="0">
                  <a:pos x="684" y="400"/>
                </a:cxn>
                <a:cxn ang="0">
                  <a:pos x="684" y="246"/>
                </a:cxn>
                <a:cxn ang="0">
                  <a:pos x="154" y="246"/>
                </a:cxn>
                <a:cxn ang="0">
                  <a:pos x="154" y="222"/>
                </a:cxn>
                <a:cxn ang="0">
                  <a:pos x="684" y="222"/>
                </a:cxn>
                <a:cxn ang="0">
                  <a:pos x="684" y="178"/>
                </a:cxn>
                <a:cxn ang="0">
                  <a:pos x="154" y="178"/>
                </a:cxn>
                <a:cxn ang="0">
                  <a:pos x="154" y="154"/>
                </a:cxn>
                <a:cxn ang="0">
                  <a:pos x="684" y="154"/>
                </a:cxn>
                <a:cxn ang="0">
                  <a:pos x="684" y="110"/>
                </a:cxn>
                <a:cxn ang="0">
                  <a:pos x="154" y="110"/>
                </a:cxn>
                <a:cxn ang="0">
                  <a:pos x="154" y="86"/>
                </a:cxn>
                <a:cxn ang="0">
                  <a:pos x="684" y="86"/>
                </a:cxn>
                <a:cxn ang="0">
                  <a:pos x="684" y="0"/>
                </a:cxn>
              </a:cxnLst>
              <a:rect l="0" t="0" r="r" b="b"/>
              <a:pathLst>
                <a:path w="684" h="400">
                  <a:moveTo>
                    <a:pt x="154" y="312"/>
                  </a:moveTo>
                  <a:lnTo>
                    <a:pt x="154" y="290"/>
                  </a:lnTo>
                  <a:lnTo>
                    <a:pt x="456" y="290"/>
                  </a:lnTo>
                  <a:lnTo>
                    <a:pt x="456" y="312"/>
                  </a:lnTo>
                  <a:lnTo>
                    <a:pt x="154" y="312"/>
                  </a:lnTo>
                  <a:close/>
                  <a:moveTo>
                    <a:pt x="684" y="0"/>
                  </a:moveTo>
                  <a:lnTo>
                    <a:pt x="0" y="0"/>
                  </a:lnTo>
                  <a:lnTo>
                    <a:pt x="0" y="400"/>
                  </a:lnTo>
                  <a:lnTo>
                    <a:pt x="684" y="400"/>
                  </a:lnTo>
                  <a:lnTo>
                    <a:pt x="684" y="246"/>
                  </a:lnTo>
                  <a:lnTo>
                    <a:pt x="154" y="246"/>
                  </a:lnTo>
                  <a:lnTo>
                    <a:pt x="154" y="222"/>
                  </a:lnTo>
                  <a:lnTo>
                    <a:pt x="684" y="222"/>
                  </a:lnTo>
                  <a:lnTo>
                    <a:pt x="684" y="178"/>
                  </a:lnTo>
                  <a:lnTo>
                    <a:pt x="154" y="178"/>
                  </a:lnTo>
                  <a:lnTo>
                    <a:pt x="154" y="154"/>
                  </a:lnTo>
                  <a:lnTo>
                    <a:pt x="684" y="154"/>
                  </a:lnTo>
                  <a:lnTo>
                    <a:pt x="684" y="110"/>
                  </a:lnTo>
                  <a:lnTo>
                    <a:pt x="154" y="110"/>
                  </a:lnTo>
                  <a:lnTo>
                    <a:pt x="154" y="86"/>
                  </a:lnTo>
                  <a:lnTo>
                    <a:pt x="684" y="86"/>
                  </a:lnTo>
                  <a:lnTo>
                    <a:pt x="684" y="0"/>
                  </a:lnTo>
                  <a:close/>
                </a:path>
              </a:pathLst>
            </a:custGeom>
            <a:solidFill>
              <a:srgbClr val="8AD5F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45" name="Rectangle 189"/>
            <p:cNvSpPr>
              <a:spLocks noChangeArrowheads="1"/>
            </p:cNvSpPr>
            <p:nvPr/>
          </p:nvSpPr>
          <p:spPr bwMode="auto">
            <a:xfrm>
              <a:off x="-1706563" y="3059113"/>
              <a:ext cx="479425" cy="34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46" name="Freeform 190"/>
            <p:cNvSpPr>
              <a:spLocks/>
            </p:cNvSpPr>
            <p:nvPr/>
          </p:nvSpPr>
          <p:spPr bwMode="auto">
            <a:xfrm>
              <a:off x="-1951038" y="2598738"/>
              <a:ext cx="1085850" cy="635000"/>
            </a:xfrm>
            <a:custGeom>
              <a:avLst/>
              <a:gdLst/>
              <a:ahLst/>
              <a:cxnLst>
                <a:cxn ang="0">
                  <a:pos x="684" y="0"/>
                </a:cxn>
                <a:cxn ang="0">
                  <a:pos x="0" y="0"/>
                </a:cxn>
                <a:cxn ang="0">
                  <a:pos x="0" y="400"/>
                </a:cxn>
                <a:cxn ang="0">
                  <a:pos x="684" y="400"/>
                </a:cxn>
                <a:cxn ang="0">
                  <a:pos x="684" y="246"/>
                </a:cxn>
                <a:cxn ang="0">
                  <a:pos x="154" y="246"/>
                </a:cxn>
                <a:cxn ang="0">
                  <a:pos x="154" y="222"/>
                </a:cxn>
                <a:cxn ang="0">
                  <a:pos x="684" y="222"/>
                </a:cxn>
                <a:cxn ang="0">
                  <a:pos x="684" y="178"/>
                </a:cxn>
                <a:cxn ang="0">
                  <a:pos x="154" y="178"/>
                </a:cxn>
                <a:cxn ang="0">
                  <a:pos x="154" y="154"/>
                </a:cxn>
                <a:cxn ang="0">
                  <a:pos x="684" y="154"/>
                </a:cxn>
                <a:cxn ang="0">
                  <a:pos x="684" y="110"/>
                </a:cxn>
                <a:cxn ang="0">
                  <a:pos x="154" y="110"/>
                </a:cxn>
                <a:cxn ang="0">
                  <a:pos x="154" y="86"/>
                </a:cxn>
                <a:cxn ang="0">
                  <a:pos x="684" y="86"/>
                </a:cxn>
                <a:cxn ang="0">
                  <a:pos x="684" y="0"/>
                </a:cxn>
              </a:cxnLst>
              <a:rect l="0" t="0" r="r" b="b"/>
              <a:pathLst>
                <a:path w="684" h="400">
                  <a:moveTo>
                    <a:pt x="684" y="0"/>
                  </a:moveTo>
                  <a:lnTo>
                    <a:pt x="0" y="0"/>
                  </a:lnTo>
                  <a:lnTo>
                    <a:pt x="0" y="400"/>
                  </a:lnTo>
                  <a:lnTo>
                    <a:pt x="684" y="400"/>
                  </a:lnTo>
                  <a:lnTo>
                    <a:pt x="684" y="246"/>
                  </a:lnTo>
                  <a:lnTo>
                    <a:pt x="154" y="246"/>
                  </a:lnTo>
                  <a:lnTo>
                    <a:pt x="154" y="222"/>
                  </a:lnTo>
                  <a:lnTo>
                    <a:pt x="684" y="222"/>
                  </a:lnTo>
                  <a:lnTo>
                    <a:pt x="684" y="178"/>
                  </a:lnTo>
                  <a:lnTo>
                    <a:pt x="154" y="178"/>
                  </a:lnTo>
                  <a:lnTo>
                    <a:pt x="154" y="154"/>
                  </a:lnTo>
                  <a:lnTo>
                    <a:pt x="684" y="154"/>
                  </a:lnTo>
                  <a:lnTo>
                    <a:pt x="684" y="110"/>
                  </a:lnTo>
                  <a:lnTo>
                    <a:pt x="154" y="110"/>
                  </a:lnTo>
                  <a:lnTo>
                    <a:pt x="154" y="86"/>
                  </a:lnTo>
                  <a:lnTo>
                    <a:pt x="684" y="86"/>
                  </a:lnTo>
                  <a:lnTo>
                    <a:pt x="684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47" name="Rectangle 191"/>
            <p:cNvSpPr>
              <a:spLocks noChangeArrowheads="1"/>
            </p:cNvSpPr>
            <p:nvPr/>
          </p:nvSpPr>
          <p:spPr bwMode="auto">
            <a:xfrm>
              <a:off x="-1706563" y="3395663"/>
              <a:ext cx="73025" cy="73025"/>
            </a:xfrm>
            <a:prstGeom prst="rect">
              <a:avLst/>
            </a:prstGeom>
            <a:solidFill>
              <a:srgbClr val="5F6266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48" name="Rectangle 192"/>
            <p:cNvSpPr>
              <a:spLocks noChangeArrowheads="1"/>
            </p:cNvSpPr>
            <p:nvPr/>
          </p:nvSpPr>
          <p:spPr bwMode="auto">
            <a:xfrm>
              <a:off x="-17065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49" name="Rectangle 193"/>
            <p:cNvSpPr>
              <a:spLocks noChangeArrowheads="1"/>
            </p:cNvSpPr>
            <p:nvPr/>
          </p:nvSpPr>
          <p:spPr bwMode="auto">
            <a:xfrm>
              <a:off x="-1262063" y="3395663"/>
              <a:ext cx="73025" cy="73025"/>
            </a:xfrm>
            <a:prstGeom prst="rect">
              <a:avLst/>
            </a:prstGeom>
            <a:solidFill>
              <a:srgbClr val="5F6266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50" name="Rectangle 194"/>
            <p:cNvSpPr>
              <a:spLocks noChangeArrowheads="1"/>
            </p:cNvSpPr>
            <p:nvPr/>
          </p:nvSpPr>
          <p:spPr bwMode="auto">
            <a:xfrm>
              <a:off x="-12620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51" name="Rectangle 195"/>
            <p:cNvSpPr>
              <a:spLocks noChangeArrowheads="1"/>
            </p:cNvSpPr>
            <p:nvPr/>
          </p:nvSpPr>
          <p:spPr bwMode="auto">
            <a:xfrm>
              <a:off x="-1706563" y="2735263"/>
              <a:ext cx="841375" cy="38100"/>
            </a:xfrm>
            <a:prstGeom prst="rect">
              <a:avLst/>
            </a:prstGeom>
            <a:solidFill>
              <a:srgbClr val="F8F9F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52" name="Rectangle 196"/>
            <p:cNvSpPr>
              <a:spLocks noChangeArrowheads="1"/>
            </p:cNvSpPr>
            <p:nvPr/>
          </p:nvSpPr>
          <p:spPr bwMode="auto">
            <a:xfrm>
              <a:off x="-1706563" y="2735263"/>
              <a:ext cx="841375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53" name="Rectangle 197"/>
            <p:cNvSpPr>
              <a:spLocks noChangeArrowheads="1"/>
            </p:cNvSpPr>
            <p:nvPr/>
          </p:nvSpPr>
          <p:spPr bwMode="auto">
            <a:xfrm>
              <a:off x="-1706563" y="2843213"/>
              <a:ext cx="841375" cy="38100"/>
            </a:xfrm>
            <a:prstGeom prst="rect">
              <a:avLst/>
            </a:prstGeom>
            <a:solidFill>
              <a:srgbClr val="F8F9F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54" name="Rectangle 198"/>
            <p:cNvSpPr>
              <a:spLocks noChangeArrowheads="1"/>
            </p:cNvSpPr>
            <p:nvPr/>
          </p:nvSpPr>
          <p:spPr bwMode="auto">
            <a:xfrm>
              <a:off x="-1706563" y="2843213"/>
              <a:ext cx="841375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55" name="Rectangle 199"/>
            <p:cNvSpPr>
              <a:spLocks noChangeArrowheads="1"/>
            </p:cNvSpPr>
            <p:nvPr/>
          </p:nvSpPr>
          <p:spPr bwMode="auto">
            <a:xfrm>
              <a:off x="-1706563" y="2951163"/>
              <a:ext cx="841375" cy="38100"/>
            </a:xfrm>
            <a:prstGeom prst="rect">
              <a:avLst/>
            </a:prstGeom>
            <a:solidFill>
              <a:srgbClr val="F8F9F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56" name="Rectangle 200"/>
            <p:cNvSpPr>
              <a:spLocks noChangeArrowheads="1"/>
            </p:cNvSpPr>
            <p:nvPr/>
          </p:nvSpPr>
          <p:spPr bwMode="auto">
            <a:xfrm>
              <a:off x="-1706563" y="2951163"/>
              <a:ext cx="841375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57" name="Rectangle 201"/>
            <p:cNvSpPr>
              <a:spLocks noChangeArrowheads="1"/>
            </p:cNvSpPr>
            <p:nvPr/>
          </p:nvSpPr>
          <p:spPr bwMode="auto">
            <a:xfrm>
              <a:off x="-1706563" y="3059113"/>
              <a:ext cx="479425" cy="34925"/>
            </a:xfrm>
            <a:prstGeom prst="rect">
              <a:avLst/>
            </a:prstGeom>
            <a:solidFill>
              <a:srgbClr val="F8F9F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58" name="Rectangle 202"/>
            <p:cNvSpPr>
              <a:spLocks noChangeArrowheads="1"/>
            </p:cNvSpPr>
            <p:nvPr/>
          </p:nvSpPr>
          <p:spPr bwMode="auto">
            <a:xfrm>
              <a:off x="-1706563" y="3059113"/>
              <a:ext cx="479425" cy="34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359" name="그룹 358"/>
          <p:cNvGrpSpPr/>
          <p:nvPr userDrawn="1"/>
        </p:nvGrpSpPr>
        <p:grpSpPr>
          <a:xfrm>
            <a:off x="3066900" y="3015715"/>
            <a:ext cx="780619" cy="2177370"/>
            <a:chOff x="2143759" y="2469338"/>
            <a:chExt cx="585464" cy="2177370"/>
          </a:xfrm>
        </p:grpSpPr>
        <p:sp>
          <p:nvSpPr>
            <p:cNvPr id="360" name="Freeform 5"/>
            <p:cNvSpPr>
              <a:spLocks/>
            </p:cNvSpPr>
            <p:nvPr/>
          </p:nvSpPr>
          <p:spPr bwMode="auto">
            <a:xfrm>
              <a:off x="2143759" y="2469338"/>
              <a:ext cx="543852" cy="774689"/>
            </a:xfrm>
            <a:custGeom>
              <a:avLst/>
              <a:gdLst/>
              <a:ahLst/>
              <a:cxnLst>
                <a:cxn ang="0">
                  <a:pos x="2030" y="1011"/>
                </a:cxn>
                <a:cxn ang="0">
                  <a:pos x="1974" y="1030"/>
                </a:cxn>
                <a:cxn ang="0">
                  <a:pos x="1932" y="1064"/>
                </a:cxn>
                <a:cxn ang="0">
                  <a:pos x="1909" y="1109"/>
                </a:cxn>
                <a:cxn ang="0">
                  <a:pos x="1809" y="1180"/>
                </a:cxn>
                <a:cxn ang="0">
                  <a:pos x="1805" y="1095"/>
                </a:cxn>
                <a:cxn ang="0">
                  <a:pos x="1783" y="1051"/>
                </a:cxn>
                <a:cxn ang="0">
                  <a:pos x="1740" y="1017"/>
                </a:cxn>
                <a:cxn ang="0">
                  <a:pos x="1683" y="999"/>
                </a:cxn>
                <a:cxn ang="0">
                  <a:pos x="1636" y="996"/>
                </a:cxn>
                <a:cxn ang="0">
                  <a:pos x="1578" y="1011"/>
                </a:cxn>
                <a:cxn ang="0">
                  <a:pos x="1532" y="1042"/>
                </a:cxn>
                <a:cxn ang="0">
                  <a:pos x="1503" y="1083"/>
                </a:cxn>
                <a:cxn ang="0">
                  <a:pos x="1497" y="1180"/>
                </a:cxn>
                <a:cxn ang="0">
                  <a:pos x="1399" y="1121"/>
                </a:cxn>
                <a:cxn ang="0">
                  <a:pos x="1381" y="1073"/>
                </a:cxn>
                <a:cxn ang="0">
                  <a:pos x="1343" y="1038"/>
                </a:cxn>
                <a:cxn ang="0">
                  <a:pos x="1289" y="1014"/>
                </a:cxn>
                <a:cxn ang="0">
                  <a:pos x="1243" y="1008"/>
                </a:cxn>
                <a:cxn ang="0">
                  <a:pos x="1182" y="1018"/>
                </a:cxn>
                <a:cxn ang="0">
                  <a:pos x="1132" y="1045"/>
                </a:cxn>
                <a:cxn ang="0">
                  <a:pos x="1099" y="1085"/>
                </a:cxn>
                <a:cxn ang="0">
                  <a:pos x="1088" y="1134"/>
                </a:cxn>
                <a:cxn ang="0">
                  <a:pos x="991" y="126"/>
                </a:cxn>
                <a:cxn ang="0">
                  <a:pos x="978" y="77"/>
                </a:cxn>
                <a:cxn ang="0">
                  <a:pos x="945" y="37"/>
                </a:cxn>
                <a:cxn ang="0">
                  <a:pos x="895" y="10"/>
                </a:cxn>
                <a:cxn ang="0">
                  <a:pos x="834" y="0"/>
                </a:cxn>
                <a:cxn ang="0">
                  <a:pos x="788" y="6"/>
                </a:cxn>
                <a:cxn ang="0">
                  <a:pos x="735" y="28"/>
                </a:cxn>
                <a:cxn ang="0">
                  <a:pos x="696" y="65"/>
                </a:cxn>
                <a:cxn ang="0">
                  <a:pos x="678" y="113"/>
                </a:cxn>
                <a:cxn ang="0">
                  <a:pos x="678" y="1650"/>
                </a:cxn>
                <a:cxn ang="0">
                  <a:pos x="272" y="1144"/>
                </a:cxn>
                <a:cxn ang="0">
                  <a:pos x="234" y="1113"/>
                </a:cxn>
                <a:cxn ang="0">
                  <a:pos x="182" y="1101"/>
                </a:cxn>
                <a:cxn ang="0">
                  <a:pos x="124" y="1110"/>
                </a:cxn>
                <a:cxn ang="0">
                  <a:pos x="81" y="1129"/>
                </a:cxn>
                <a:cxn ang="0">
                  <a:pos x="35" y="1169"/>
                </a:cxn>
                <a:cxn ang="0">
                  <a:pos x="7" y="1218"/>
                </a:cxn>
                <a:cxn ang="0">
                  <a:pos x="0" y="1270"/>
                </a:cxn>
                <a:cxn ang="0">
                  <a:pos x="14" y="1318"/>
                </a:cxn>
                <a:cxn ang="0">
                  <a:pos x="729" y="2503"/>
                </a:cxn>
                <a:cxn ang="0">
                  <a:pos x="773" y="2583"/>
                </a:cxn>
                <a:cxn ang="0">
                  <a:pos x="842" y="2660"/>
                </a:cxn>
                <a:cxn ang="0">
                  <a:pos x="941" y="2724"/>
                </a:cxn>
                <a:cxn ang="0">
                  <a:pos x="981" y="2741"/>
                </a:cxn>
                <a:cxn ang="0">
                  <a:pos x="1013" y="2770"/>
                </a:cxn>
                <a:cxn ang="0">
                  <a:pos x="1030" y="2821"/>
                </a:cxn>
                <a:cxn ang="0">
                  <a:pos x="2041" y="3153"/>
                </a:cxn>
                <a:cxn ang="0">
                  <a:pos x="2069" y="2761"/>
                </a:cxn>
                <a:cxn ang="0">
                  <a:pos x="2146" y="2703"/>
                </a:cxn>
                <a:cxn ang="0">
                  <a:pos x="2201" y="2622"/>
                </a:cxn>
                <a:cxn ang="0">
                  <a:pos x="2217" y="2551"/>
                </a:cxn>
                <a:cxn ang="0">
                  <a:pos x="2217" y="1134"/>
                </a:cxn>
                <a:cxn ang="0">
                  <a:pos x="2211" y="1097"/>
                </a:cxn>
                <a:cxn ang="0">
                  <a:pos x="2181" y="1054"/>
                </a:cxn>
                <a:cxn ang="0">
                  <a:pos x="2135" y="1023"/>
                </a:cxn>
                <a:cxn ang="0">
                  <a:pos x="2078" y="1009"/>
                </a:cxn>
              </a:cxnLst>
              <a:rect l="0" t="0" r="r" b="b"/>
              <a:pathLst>
                <a:path w="2217" h="3158">
                  <a:moveTo>
                    <a:pt x="2061" y="1008"/>
                  </a:moveTo>
                  <a:lnTo>
                    <a:pt x="2061" y="1008"/>
                  </a:lnTo>
                  <a:lnTo>
                    <a:pt x="2045" y="1009"/>
                  </a:lnTo>
                  <a:lnTo>
                    <a:pt x="2030" y="1011"/>
                  </a:lnTo>
                  <a:lnTo>
                    <a:pt x="2015" y="1014"/>
                  </a:lnTo>
                  <a:lnTo>
                    <a:pt x="2001" y="1018"/>
                  </a:lnTo>
                  <a:lnTo>
                    <a:pt x="1987" y="1023"/>
                  </a:lnTo>
                  <a:lnTo>
                    <a:pt x="1974" y="1030"/>
                  </a:lnTo>
                  <a:lnTo>
                    <a:pt x="1962" y="1038"/>
                  </a:lnTo>
                  <a:lnTo>
                    <a:pt x="1950" y="1045"/>
                  </a:lnTo>
                  <a:lnTo>
                    <a:pt x="1941" y="1054"/>
                  </a:lnTo>
                  <a:lnTo>
                    <a:pt x="1932" y="1064"/>
                  </a:lnTo>
                  <a:lnTo>
                    <a:pt x="1924" y="1073"/>
                  </a:lnTo>
                  <a:lnTo>
                    <a:pt x="1918" y="1085"/>
                  </a:lnTo>
                  <a:lnTo>
                    <a:pt x="1912" y="1097"/>
                  </a:lnTo>
                  <a:lnTo>
                    <a:pt x="1909" y="1109"/>
                  </a:lnTo>
                  <a:lnTo>
                    <a:pt x="1906" y="1121"/>
                  </a:lnTo>
                  <a:lnTo>
                    <a:pt x="1906" y="1134"/>
                  </a:lnTo>
                  <a:lnTo>
                    <a:pt x="1906" y="1180"/>
                  </a:lnTo>
                  <a:lnTo>
                    <a:pt x="1809" y="1180"/>
                  </a:lnTo>
                  <a:lnTo>
                    <a:pt x="1809" y="1122"/>
                  </a:lnTo>
                  <a:lnTo>
                    <a:pt x="1809" y="1122"/>
                  </a:lnTo>
                  <a:lnTo>
                    <a:pt x="1808" y="1109"/>
                  </a:lnTo>
                  <a:lnTo>
                    <a:pt x="1805" y="1095"/>
                  </a:lnTo>
                  <a:lnTo>
                    <a:pt x="1802" y="1083"/>
                  </a:lnTo>
                  <a:lnTo>
                    <a:pt x="1796" y="1073"/>
                  </a:lnTo>
                  <a:lnTo>
                    <a:pt x="1790" y="1061"/>
                  </a:lnTo>
                  <a:lnTo>
                    <a:pt x="1783" y="1051"/>
                  </a:lnTo>
                  <a:lnTo>
                    <a:pt x="1772" y="1042"/>
                  </a:lnTo>
                  <a:lnTo>
                    <a:pt x="1763" y="1033"/>
                  </a:lnTo>
                  <a:lnTo>
                    <a:pt x="1752" y="1024"/>
                  </a:lnTo>
                  <a:lnTo>
                    <a:pt x="1740" y="1017"/>
                  </a:lnTo>
                  <a:lnTo>
                    <a:pt x="1726" y="1011"/>
                  </a:lnTo>
                  <a:lnTo>
                    <a:pt x="1713" y="1006"/>
                  </a:lnTo>
                  <a:lnTo>
                    <a:pt x="1698" y="1002"/>
                  </a:lnTo>
                  <a:lnTo>
                    <a:pt x="1683" y="999"/>
                  </a:lnTo>
                  <a:lnTo>
                    <a:pt x="1669" y="996"/>
                  </a:lnTo>
                  <a:lnTo>
                    <a:pt x="1652" y="996"/>
                  </a:lnTo>
                  <a:lnTo>
                    <a:pt x="1652" y="996"/>
                  </a:lnTo>
                  <a:lnTo>
                    <a:pt x="1636" y="996"/>
                  </a:lnTo>
                  <a:lnTo>
                    <a:pt x="1621" y="999"/>
                  </a:lnTo>
                  <a:lnTo>
                    <a:pt x="1606" y="1002"/>
                  </a:lnTo>
                  <a:lnTo>
                    <a:pt x="1592" y="1006"/>
                  </a:lnTo>
                  <a:lnTo>
                    <a:pt x="1578" y="1011"/>
                  </a:lnTo>
                  <a:lnTo>
                    <a:pt x="1565" y="1017"/>
                  </a:lnTo>
                  <a:lnTo>
                    <a:pt x="1553" y="1024"/>
                  </a:lnTo>
                  <a:lnTo>
                    <a:pt x="1541" y="1033"/>
                  </a:lnTo>
                  <a:lnTo>
                    <a:pt x="1532" y="1042"/>
                  </a:lnTo>
                  <a:lnTo>
                    <a:pt x="1523" y="1051"/>
                  </a:lnTo>
                  <a:lnTo>
                    <a:pt x="1514" y="1061"/>
                  </a:lnTo>
                  <a:lnTo>
                    <a:pt x="1509" y="1073"/>
                  </a:lnTo>
                  <a:lnTo>
                    <a:pt x="1503" y="1083"/>
                  </a:lnTo>
                  <a:lnTo>
                    <a:pt x="1500" y="1095"/>
                  </a:lnTo>
                  <a:lnTo>
                    <a:pt x="1497" y="1109"/>
                  </a:lnTo>
                  <a:lnTo>
                    <a:pt x="1497" y="1122"/>
                  </a:lnTo>
                  <a:lnTo>
                    <a:pt x="1497" y="1180"/>
                  </a:lnTo>
                  <a:lnTo>
                    <a:pt x="1400" y="1180"/>
                  </a:lnTo>
                  <a:lnTo>
                    <a:pt x="1400" y="1134"/>
                  </a:lnTo>
                  <a:lnTo>
                    <a:pt x="1400" y="1134"/>
                  </a:lnTo>
                  <a:lnTo>
                    <a:pt x="1399" y="1121"/>
                  </a:lnTo>
                  <a:lnTo>
                    <a:pt x="1396" y="1109"/>
                  </a:lnTo>
                  <a:lnTo>
                    <a:pt x="1393" y="1097"/>
                  </a:lnTo>
                  <a:lnTo>
                    <a:pt x="1387" y="1085"/>
                  </a:lnTo>
                  <a:lnTo>
                    <a:pt x="1381" y="1073"/>
                  </a:lnTo>
                  <a:lnTo>
                    <a:pt x="1374" y="1064"/>
                  </a:lnTo>
                  <a:lnTo>
                    <a:pt x="1363" y="1054"/>
                  </a:lnTo>
                  <a:lnTo>
                    <a:pt x="1354" y="1045"/>
                  </a:lnTo>
                  <a:lnTo>
                    <a:pt x="1343" y="1038"/>
                  </a:lnTo>
                  <a:lnTo>
                    <a:pt x="1331" y="1030"/>
                  </a:lnTo>
                  <a:lnTo>
                    <a:pt x="1317" y="1023"/>
                  </a:lnTo>
                  <a:lnTo>
                    <a:pt x="1304" y="1018"/>
                  </a:lnTo>
                  <a:lnTo>
                    <a:pt x="1289" y="1014"/>
                  </a:lnTo>
                  <a:lnTo>
                    <a:pt x="1274" y="1011"/>
                  </a:lnTo>
                  <a:lnTo>
                    <a:pt x="1260" y="1009"/>
                  </a:lnTo>
                  <a:lnTo>
                    <a:pt x="1243" y="1008"/>
                  </a:lnTo>
                  <a:lnTo>
                    <a:pt x="1243" y="1008"/>
                  </a:lnTo>
                  <a:lnTo>
                    <a:pt x="1227" y="1009"/>
                  </a:lnTo>
                  <a:lnTo>
                    <a:pt x="1212" y="1011"/>
                  </a:lnTo>
                  <a:lnTo>
                    <a:pt x="1197" y="1014"/>
                  </a:lnTo>
                  <a:lnTo>
                    <a:pt x="1182" y="1018"/>
                  </a:lnTo>
                  <a:lnTo>
                    <a:pt x="1169" y="1023"/>
                  </a:lnTo>
                  <a:lnTo>
                    <a:pt x="1156" y="1030"/>
                  </a:lnTo>
                  <a:lnTo>
                    <a:pt x="1144" y="1038"/>
                  </a:lnTo>
                  <a:lnTo>
                    <a:pt x="1132" y="1045"/>
                  </a:lnTo>
                  <a:lnTo>
                    <a:pt x="1123" y="1054"/>
                  </a:lnTo>
                  <a:lnTo>
                    <a:pt x="1114" y="1064"/>
                  </a:lnTo>
                  <a:lnTo>
                    <a:pt x="1105" y="1073"/>
                  </a:lnTo>
                  <a:lnTo>
                    <a:pt x="1099" y="1085"/>
                  </a:lnTo>
                  <a:lnTo>
                    <a:pt x="1094" y="1097"/>
                  </a:lnTo>
                  <a:lnTo>
                    <a:pt x="1091" y="1109"/>
                  </a:lnTo>
                  <a:lnTo>
                    <a:pt x="1088" y="1121"/>
                  </a:lnTo>
                  <a:lnTo>
                    <a:pt x="1088" y="1134"/>
                  </a:lnTo>
                  <a:lnTo>
                    <a:pt x="1088" y="1180"/>
                  </a:lnTo>
                  <a:lnTo>
                    <a:pt x="991" y="1180"/>
                  </a:lnTo>
                  <a:lnTo>
                    <a:pt x="991" y="126"/>
                  </a:lnTo>
                  <a:lnTo>
                    <a:pt x="991" y="126"/>
                  </a:lnTo>
                  <a:lnTo>
                    <a:pt x="990" y="113"/>
                  </a:lnTo>
                  <a:lnTo>
                    <a:pt x="987" y="101"/>
                  </a:lnTo>
                  <a:lnTo>
                    <a:pt x="984" y="87"/>
                  </a:lnTo>
                  <a:lnTo>
                    <a:pt x="978" y="77"/>
                  </a:lnTo>
                  <a:lnTo>
                    <a:pt x="972" y="65"/>
                  </a:lnTo>
                  <a:lnTo>
                    <a:pt x="965" y="55"/>
                  </a:lnTo>
                  <a:lnTo>
                    <a:pt x="956" y="46"/>
                  </a:lnTo>
                  <a:lnTo>
                    <a:pt x="945" y="37"/>
                  </a:lnTo>
                  <a:lnTo>
                    <a:pt x="933" y="28"/>
                  </a:lnTo>
                  <a:lnTo>
                    <a:pt x="922" y="21"/>
                  </a:lnTo>
                  <a:lnTo>
                    <a:pt x="908" y="15"/>
                  </a:lnTo>
                  <a:lnTo>
                    <a:pt x="895" y="10"/>
                  </a:lnTo>
                  <a:lnTo>
                    <a:pt x="880" y="6"/>
                  </a:lnTo>
                  <a:lnTo>
                    <a:pt x="865" y="3"/>
                  </a:lnTo>
                  <a:lnTo>
                    <a:pt x="850" y="0"/>
                  </a:lnTo>
                  <a:lnTo>
                    <a:pt x="834" y="0"/>
                  </a:lnTo>
                  <a:lnTo>
                    <a:pt x="834" y="0"/>
                  </a:lnTo>
                  <a:lnTo>
                    <a:pt x="818" y="0"/>
                  </a:lnTo>
                  <a:lnTo>
                    <a:pt x="803" y="3"/>
                  </a:lnTo>
                  <a:lnTo>
                    <a:pt x="788" y="6"/>
                  </a:lnTo>
                  <a:lnTo>
                    <a:pt x="773" y="10"/>
                  </a:lnTo>
                  <a:lnTo>
                    <a:pt x="760" y="15"/>
                  </a:lnTo>
                  <a:lnTo>
                    <a:pt x="747" y="21"/>
                  </a:lnTo>
                  <a:lnTo>
                    <a:pt x="735" y="28"/>
                  </a:lnTo>
                  <a:lnTo>
                    <a:pt x="724" y="37"/>
                  </a:lnTo>
                  <a:lnTo>
                    <a:pt x="714" y="46"/>
                  </a:lnTo>
                  <a:lnTo>
                    <a:pt x="705" y="55"/>
                  </a:lnTo>
                  <a:lnTo>
                    <a:pt x="696" y="65"/>
                  </a:lnTo>
                  <a:lnTo>
                    <a:pt x="690" y="77"/>
                  </a:lnTo>
                  <a:lnTo>
                    <a:pt x="684" y="87"/>
                  </a:lnTo>
                  <a:lnTo>
                    <a:pt x="681" y="101"/>
                  </a:lnTo>
                  <a:lnTo>
                    <a:pt x="678" y="113"/>
                  </a:lnTo>
                  <a:lnTo>
                    <a:pt x="678" y="126"/>
                  </a:lnTo>
                  <a:lnTo>
                    <a:pt x="678" y="1180"/>
                  </a:lnTo>
                  <a:lnTo>
                    <a:pt x="678" y="1598"/>
                  </a:lnTo>
                  <a:lnTo>
                    <a:pt x="678" y="1650"/>
                  </a:lnTo>
                  <a:lnTo>
                    <a:pt x="680" y="1805"/>
                  </a:lnTo>
                  <a:lnTo>
                    <a:pt x="280" y="1155"/>
                  </a:lnTo>
                  <a:lnTo>
                    <a:pt x="280" y="1155"/>
                  </a:lnTo>
                  <a:lnTo>
                    <a:pt x="272" y="1144"/>
                  </a:lnTo>
                  <a:lnTo>
                    <a:pt x="265" y="1135"/>
                  </a:lnTo>
                  <a:lnTo>
                    <a:pt x="255" y="1126"/>
                  </a:lnTo>
                  <a:lnTo>
                    <a:pt x="244" y="1119"/>
                  </a:lnTo>
                  <a:lnTo>
                    <a:pt x="234" y="1113"/>
                  </a:lnTo>
                  <a:lnTo>
                    <a:pt x="221" y="1109"/>
                  </a:lnTo>
                  <a:lnTo>
                    <a:pt x="209" y="1106"/>
                  </a:lnTo>
                  <a:lnTo>
                    <a:pt x="195" y="1103"/>
                  </a:lnTo>
                  <a:lnTo>
                    <a:pt x="182" y="1101"/>
                  </a:lnTo>
                  <a:lnTo>
                    <a:pt x="167" y="1103"/>
                  </a:lnTo>
                  <a:lnTo>
                    <a:pt x="154" y="1104"/>
                  </a:lnTo>
                  <a:lnTo>
                    <a:pt x="139" y="1106"/>
                  </a:lnTo>
                  <a:lnTo>
                    <a:pt x="124" y="1110"/>
                  </a:lnTo>
                  <a:lnTo>
                    <a:pt x="109" y="1116"/>
                  </a:lnTo>
                  <a:lnTo>
                    <a:pt x="96" y="1122"/>
                  </a:lnTo>
                  <a:lnTo>
                    <a:pt x="81" y="1129"/>
                  </a:lnTo>
                  <a:lnTo>
                    <a:pt x="81" y="1129"/>
                  </a:lnTo>
                  <a:lnTo>
                    <a:pt x="68" y="1138"/>
                  </a:lnTo>
                  <a:lnTo>
                    <a:pt x="56" y="1149"/>
                  </a:lnTo>
                  <a:lnTo>
                    <a:pt x="46" y="1159"/>
                  </a:lnTo>
                  <a:lnTo>
                    <a:pt x="35" y="1169"/>
                  </a:lnTo>
                  <a:lnTo>
                    <a:pt x="26" y="1181"/>
                  </a:lnTo>
                  <a:lnTo>
                    <a:pt x="19" y="1193"/>
                  </a:lnTo>
                  <a:lnTo>
                    <a:pt x="12" y="1206"/>
                  </a:lnTo>
                  <a:lnTo>
                    <a:pt x="7" y="1218"/>
                  </a:lnTo>
                  <a:lnTo>
                    <a:pt x="3" y="1232"/>
                  </a:lnTo>
                  <a:lnTo>
                    <a:pt x="0" y="1245"/>
                  </a:lnTo>
                  <a:lnTo>
                    <a:pt x="0" y="1257"/>
                  </a:lnTo>
                  <a:lnTo>
                    <a:pt x="0" y="1270"/>
                  </a:lnTo>
                  <a:lnTo>
                    <a:pt x="1" y="1284"/>
                  </a:lnTo>
                  <a:lnTo>
                    <a:pt x="4" y="1295"/>
                  </a:lnTo>
                  <a:lnTo>
                    <a:pt x="9" y="1307"/>
                  </a:lnTo>
                  <a:lnTo>
                    <a:pt x="14" y="1318"/>
                  </a:lnTo>
                  <a:lnTo>
                    <a:pt x="708" y="2447"/>
                  </a:lnTo>
                  <a:lnTo>
                    <a:pt x="708" y="2447"/>
                  </a:lnTo>
                  <a:lnTo>
                    <a:pt x="720" y="2484"/>
                  </a:lnTo>
                  <a:lnTo>
                    <a:pt x="729" y="2503"/>
                  </a:lnTo>
                  <a:lnTo>
                    <a:pt x="738" y="2523"/>
                  </a:lnTo>
                  <a:lnTo>
                    <a:pt x="748" y="2542"/>
                  </a:lnTo>
                  <a:lnTo>
                    <a:pt x="760" y="2563"/>
                  </a:lnTo>
                  <a:lnTo>
                    <a:pt x="773" y="2583"/>
                  </a:lnTo>
                  <a:lnTo>
                    <a:pt x="787" y="2603"/>
                  </a:lnTo>
                  <a:lnTo>
                    <a:pt x="803" y="2623"/>
                  </a:lnTo>
                  <a:lnTo>
                    <a:pt x="822" y="2643"/>
                  </a:lnTo>
                  <a:lnTo>
                    <a:pt x="842" y="2660"/>
                  </a:lnTo>
                  <a:lnTo>
                    <a:pt x="864" y="2678"/>
                  </a:lnTo>
                  <a:lnTo>
                    <a:pt x="887" y="2696"/>
                  </a:lnTo>
                  <a:lnTo>
                    <a:pt x="913" y="2711"/>
                  </a:lnTo>
                  <a:lnTo>
                    <a:pt x="941" y="2724"/>
                  </a:lnTo>
                  <a:lnTo>
                    <a:pt x="972" y="2738"/>
                  </a:lnTo>
                  <a:lnTo>
                    <a:pt x="972" y="2738"/>
                  </a:lnTo>
                  <a:lnTo>
                    <a:pt x="973" y="2738"/>
                  </a:lnTo>
                  <a:lnTo>
                    <a:pt x="981" y="2741"/>
                  </a:lnTo>
                  <a:lnTo>
                    <a:pt x="991" y="2745"/>
                  </a:lnTo>
                  <a:lnTo>
                    <a:pt x="1002" y="2755"/>
                  </a:lnTo>
                  <a:lnTo>
                    <a:pt x="1008" y="2761"/>
                  </a:lnTo>
                  <a:lnTo>
                    <a:pt x="1013" y="2770"/>
                  </a:lnTo>
                  <a:lnTo>
                    <a:pt x="1018" y="2781"/>
                  </a:lnTo>
                  <a:lnTo>
                    <a:pt x="1022" y="2791"/>
                  </a:lnTo>
                  <a:lnTo>
                    <a:pt x="1027" y="2806"/>
                  </a:lnTo>
                  <a:lnTo>
                    <a:pt x="1030" y="2821"/>
                  </a:lnTo>
                  <a:lnTo>
                    <a:pt x="1031" y="2838"/>
                  </a:lnTo>
                  <a:lnTo>
                    <a:pt x="1033" y="2859"/>
                  </a:lnTo>
                  <a:lnTo>
                    <a:pt x="1033" y="3158"/>
                  </a:lnTo>
                  <a:lnTo>
                    <a:pt x="2041" y="3153"/>
                  </a:lnTo>
                  <a:lnTo>
                    <a:pt x="2041" y="2775"/>
                  </a:lnTo>
                  <a:lnTo>
                    <a:pt x="2041" y="2775"/>
                  </a:lnTo>
                  <a:lnTo>
                    <a:pt x="2048" y="2770"/>
                  </a:lnTo>
                  <a:lnTo>
                    <a:pt x="2069" y="2761"/>
                  </a:lnTo>
                  <a:lnTo>
                    <a:pt x="2097" y="2743"/>
                  </a:lnTo>
                  <a:lnTo>
                    <a:pt x="2113" y="2733"/>
                  </a:lnTo>
                  <a:lnTo>
                    <a:pt x="2130" y="2720"/>
                  </a:lnTo>
                  <a:lnTo>
                    <a:pt x="2146" y="2703"/>
                  </a:lnTo>
                  <a:lnTo>
                    <a:pt x="2162" y="2686"/>
                  </a:lnTo>
                  <a:lnTo>
                    <a:pt x="2177" y="2666"/>
                  </a:lnTo>
                  <a:lnTo>
                    <a:pt x="2190" y="2646"/>
                  </a:lnTo>
                  <a:lnTo>
                    <a:pt x="2201" y="2622"/>
                  </a:lnTo>
                  <a:lnTo>
                    <a:pt x="2210" y="2595"/>
                  </a:lnTo>
                  <a:lnTo>
                    <a:pt x="2214" y="2580"/>
                  </a:lnTo>
                  <a:lnTo>
                    <a:pt x="2216" y="2567"/>
                  </a:lnTo>
                  <a:lnTo>
                    <a:pt x="2217" y="2551"/>
                  </a:lnTo>
                  <a:lnTo>
                    <a:pt x="2217" y="2536"/>
                  </a:lnTo>
                  <a:lnTo>
                    <a:pt x="2217" y="1604"/>
                  </a:lnTo>
                  <a:lnTo>
                    <a:pt x="2217" y="1180"/>
                  </a:lnTo>
                  <a:lnTo>
                    <a:pt x="2217" y="1134"/>
                  </a:lnTo>
                  <a:lnTo>
                    <a:pt x="2217" y="1134"/>
                  </a:lnTo>
                  <a:lnTo>
                    <a:pt x="2217" y="1121"/>
                  </a:lnTo>
                  <a:lnTo>
                    <a:pt x="2214" y="1109"/>
                  </a:lnTo>
                  <a:lnTo>
                    <a:pt x="2211" y="1097"/>
                  </a:lnTo>
                  <a:lnTo>
                    <a:pt x="2205" y="1085"/>
                  </a:lnTo>
                  <a:lnTo>
                    <a:pt x="2199" y="1073"/>
                  </a:lnTo>
                  <a:lnTo>
                    <a:pt x="2190" y="1064"/>
                  </a:lnTo>
                  <a:lnTo>
                    <a:pt x="2181" y="1054"/>
                  </a:lnTo>
                  <a:lnTo>
                    <a:pt x="2173" y="1045"/>
                  </a:lnTo>
                  <a:lnTo>
                    <a:pt x="2161" y="1038"/>
                  </a:lnTo>
                  <a:lnTo>
                    <a:pt x="2149" y="1030"/>
                  </a:lnTo>
                  <a:lnTo>
                    <a:pt x="2135" y="1023"/>
                  </a:lnTo>
                  <a:lnTo>
                    <a:pt x="2122" y="1018"/>
                  </a:lnTo>
                  <a:lnTo>
                    <a:pt x="2107" y="1014"/>
                  </a:lnTo>
                  <a:lnTo>
                    <a:pt x="2092" y="1011"/>
                  </a:lnTo>
                  <a:lnTo>
                    <a:pt x="2078" y="1009"/>
                  </a:lnTo>
                  <a:lnTo>
                    <a:pt x="2061" y="1008"/>
                  </a:lnTo>
                  <a:lnTo>
                    <a:pt x="2061" y="1008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61" name="Rectangle 110"/>
            <p:cNvSpPr>
              <a:spLocks noChangeArrowheads="1"/>
            </p:cNvSpPr>
            <p:nvPr/>
          </p:nvSpPr>
          <p:spPr bwMode="auto">
            <a:xfrm flipH="1">
              <a:off x="2350619" y="3189411"/>
              <a:ext cx="333531" cy="21635"/>
            </a:xfrm>
            <a:prstGeom prst="rect">
              <a:avLst/>
            </a:prstGeom>
            <a:solidFill>
              <a:srgbClr val="F2622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62" name="Rectangle 111"/>
            <p:cNvSpPr>
              <a:spLocks noChangeArrowheads="1"/>
            </p:cNvSpPr>
            <p:nvPr/>
          </p:nvSpPr>
          <p:spPr bwMode="auto">
            <a:xfrm flipH="1">
              <a:off x="2350619" y="3203835"/>
              <a:ext cx="333531" cy="43268"/>
            </a:xfrm>
            <a:prstGeom prst="rect">
              <a:avLst/>
            </a:prstGeom>
            <a:solidFill>
              <a:srgbClr val="912C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63" name="Rectangle 112"/>
            <p:cNvSpPr>
              <a:spLocks noChangeArrowheads="1"/>
            </p:cNvSpPr>
            <p:nvPr/>
          </p:nvSpPr>
          <p:spPr bwMode="auto">
            <a:xfrm flipH="1">
              <a:off x="2350619" y="3203835"/>
              <a:ext cx="165865" cy="43268"/>
            </a:xfrm>
            <a:prstGeom prst="rect">
              <a:avLst/>
            </a:prstGeom>
            <a:solidFill>
              <a:srgbClr val="4C14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64" name="Rectangle 156"/>
            <p:cNvSpPr>
              <a:spLocks noChangeArrowheads="1"/>
            </p:cNvSpPr>
            <p:nvPr/>
          </p:nvSpPr>
          <p:spPr bwMode="auto">
            <a:xfrm flipH="1">
              <a:off x="2350619" y="3189411"/>
              <a:ext cx="333531" cy="21635"/>
            </a:xfrm>
            <a:prstGeom prst="rect">
              <a:avLst/>
            </a:prstGeom>
            <a:solidFill>
              <a:srgbClr val="F2622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65" name="Rectangle 157"/>
            <p:cNvSpPr>
              <a:spLocks noChangeArrowheads="1"/>
            </p:cNvSpPr>
            <p:nvPr/>
          </p:nvSpPr>
          <p:spPr bwMode="auto">
            <a:xfrm flipH="1">
              <a:off x="2350619" y="3203835"/>
              <a:ext cx="333531" cy="43268"/>
            </a:xfrm>
            <a:prstGeom prst="rect">
              <a:avLst/>
            </a:prstGeom>
            <a:solidFill>
              <a:srgbClr val="912C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66" name="Rectangle 158"/>
            <p:cNvSpPr>
              <a:spLocks noChangeArrowheads="1"/>
            </p:cNvSpPr>
            <p:nvPr/>
          </p:nvSpPr>
          <p:spPr bwMode="auto">
            <a:xfrm flipH="1">
              <a:off x="2350619" y="3203835"/>
              <a:ext cx="165865" cy="43268"/>
            </a:xfrm>
            <a:prstGeom prst="rect">
              <a:avLst/>
            </a:prstGeom>
            <a:solidFill>
              <a:srgbClr val="4C14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367" name="그룹 217"/>
            <p:cNvGrpSpPr/>
            <p:nvPr/>
          </p:nvGrpSpPr>
          <p:grpSpPr>
            <a:xfrm flipH="1">
              <a:off x="2301942" y="3232682"/>
              <a:ext cx="427281" cy="1414026"/>
              <a:chOff x="1896110" y="2729371"/>
              <a:chExt cx="328910" cy="1815246"/>
            </a:xfrm>
          </p:grpSpPr>
          <p:sp>
            <p:nvSpPr>
              <p:cNvPr id="368" name="Rectangle 159"/>
              <p:cNvSpPr>
                <a:spLocks noChangeArrowheads="1"/>
              </p:cNvSpPr>
              <p:nvPr/>
            </p:nvSpPr>
            <p:spPr bwMode="auto">
              <a:xfrm>
                <a:off x="1896110" y="2729371"/>
                <a:ext cx="328910" cy="1815246"/>
              </a:xfrm>
              <a:prstGeom prst="rect">
                <a:avLst/>
              </a:prstGeom>
              <a:solidFill>
                <a:srgbClr val="F2622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69" name="Rectangle 160"/>
              <p:cNvSpPr>
                <a:spLocks noChangeArrowheads="1"/>
              </p:cNvSpPr>
              <p:nvPr/>
            </p:nvSpPr>
            <p:spPr bwMode="auto">
              <a:xfrm>
                <a:off x="2059871" y="2729371"/>
                <a:ext cx="165149" cy="1815246"/>
              </a:xfrm>
              <a:prstGeom prst="rect">
                <a:avLst/>
              </a:prstGeom>
              <a:solidFill>
                <a:srgbClr val="DB412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</p:grpSp>
      <p:grpSp>
        <p:nvGrpSpPr>
          <p:cNvPr id="370" name="그룹 369"/>
          <p:cNvGrpSpPr/>
          <p:nvPr userDrawn="1"/>
        </p:nvGrpSpPr>
        <p:grpSpPr>
          <a:xfrm>
            <a:off x="2261278" y="3174818"/>
            <a:ext cx="811284" cy="2215778"/>
            <a:chOff x="1605378" y="2591865"/>
            <a:chExt cx="608463" cy="2215778"/>
          </a:xfrm>
        </p:grpSpPr>
        <p:sp>
          <p:nvSpPr>
            <p:cNvPr id="371" name="Freeform 6"/>
            <p:cNvSpPr>
              <a:spLocks/>
            </p:cNvSpPr>
            <p:nvPr/>
          </p:nvSpPr>
          <p:spPr bwMode="auto">
            <a:xfrm>
              <a:off x="1669498" y="2591865"/>
              <a:ext cx="544343" cy="774689"/>
            </a:xfrm>
            <a:custGeom>
              <a:avLst/>
              <a:gdLst/>
              <a:ahLst/>
              <a:cxnLst>
                <a:cxn ang="0">
                  <a:pos x="2108" y="1114"/>
                </a:cxn>
                <a:cxn ang="0">
                  <a:pos x="2050" y="1102"/>
                </a:cxn>
                <a:cxn ang="0">
                  <a:pos x="1996" y="1108"/>
                </a:cxn>
                <a:cxn ang="0">
                  <a:pos x="1954" y="1135"/>
                </a:cxn>
                <a:cxn ang="0">
                  <a:pos x="1540" y="1649"/>
                </a:cxn>
                <a:cxn ang="0">
                  <a:pos x="1540" y="126"/>
                </a:cxn>
                <a:cxn ang="0">
                  <a:pos x="1528" y="77"/>
                </a:cxn>
                <a:cxn ang="0">
                  <a:pos x="1494" y="37"/>
                </a:cxn>
                <a:cxn ang="0">
                  <a:pos x="1444" y="10"/>
                </a:cxn>
                <a:cxn ang="0">
                  <a:pos x="1383" y="0"/>
                </a:cxn>
                <a:cxn ang="0">
                  <a:pos x="1337" y="5"/>
                </a:cxn>
                <a:cxn ang="0">
                  <a:pos x="1284" y="28"/>
                </a:cxn>
                <a:cxn ang="0">
                  <a:pos x="1247" y="65"/>
                </a:cxn>
                <a:cxn ang="0">
                  <a:pos x="1227" y="112"/>
                </a:cxn>
                <a:cxn ang="0">
                  <a:pos x="1131" y="126"/>
                </a:cxn>
                <a:cxn ang="0">
                  <a:pos x="1123" y="87"/>
                </a:cxn>
                <a:cxn ang="0">
                  <a:pos x="1095" y="45"/>
                </a:cxn>
                <a:cxn ang="0">
                  <a:pos x="1049" y="14"/>
                </a:cxn>
                <a:cxn ang="0">
                  <a:pos x="990" y="0"/>
                </a:cxn>
                <a:cxn ang="0">
                  <a:pos x="943" y="2"/>
                </a:cxn>
                <a:cxn ang="0">
                  <a:pos x="886" y="20"/>
                </a:cxn>
                <a:cxn ang="0">
                  <a:pos x="845" y="54"/>
                </a:cxn>
                <a:cxn ang="0">
                  <a:pos x="821" y="99"/>
                </a:cxn>
                <a:cxn ang="0">
                  <a:pos x="722" y="1179"/>
                </a:cxn>
                <a:cxn ang="0">
                  <a:pos x="719" y="99"/>
                </a:cxn>
                <a:cxn ang="0">
                  <a:pos x="695" y="54"/>
                </a:cxn>
                <a:cxn ang="0">
                  <a:pos x="652" y="20"/>
                </a:cxn>
                <a:cxn ang="0">
                  <a:pos x="597" y="2"/>
                </a:cxn>
                <a:cxn ang="0">
                  <a:pos x="550" y="0"/>
                </a:cxn>
                <a:cxn ang="0">
                  <a:pos x="491" y="14"/>
                </a:cxn>
                <a:cxn ang="0">
                  <a:pos x="445" y="45"/>
                </a:cxn>
                <a:cxn ang="0">
                  <a:pos x="416" y="87"/>
                </a:cxn>
                <a:cxn ang="0">
                  <a:pos x="409" y="1179"/>
                </a:cxn>
                <a:cxn ang="0">
                  <a:pos x="311" y="112"/>
                </a:cxn>
                <a:cxn ang="0">
                  <a:pos x="293" y="65"/>
                </a:cxn>
                <a:cxn ang="0">
                  <a:pos x="256" y="28"/>
                </a:cxn>
                <a:cxn ang="0">
                  <a:pos x="203" y="5"/>
                </a:cxn>
                <a:cxn ang="0">
                  <a:pos x="157" y="0"/>
                </a:cxn>
                <a:cxn ang="0">
                  <a:pos x="95" y="10"/>
                </a:cxn>
                <a:cxn ang="0">
                  <a:pos x="46" y="37"/>
                </a:cxn>
                <a:cxn ang="0">
                  <a:pos x="12" y="77"/>
                </a:cxn>
                <a:cxn ang="0">
                  <a:pos x="0" y="126"/>
                </a:cxn>
                <a:cxn ang="0">
                  <a:pos x="0" y="2535"/>
                </a:cxn>
                <a:cxn ang="0">
                  <a:pos x="7" y="2595"/>
                </a:cxn>
                <a:cxn ang="0">
                  <a:pos x="56" y="2685"/>
                </a:cxn>
                <a:cxn ang="0">
                  <a:pos x="122" y="2743"/>
                </a:cxn>
                <a:cxn ang="0">
                  <a:pos x="178" y="3152"/>
                </a:cxn>
                <a:cxn ang="0">
                  <a:pos x="1186" y="2838"/>
                </a:cxn>
                <a:cxn ang="0">
                  <a:pos x="1199" y="2779"/>
                </a:cxn>
                <a:cxn ang="0">
                  <a:pos x="1227" y="2744"/>
                </a:cxn>
                <a:cxn ang="0">
                  <a:pos x="1247" y="2737"/>
                </a:cxn>
                <a:cxn ang="0">
                  <a:pos x="1355" y="2678"/>
                </a:cxn>
                <a:cxn ang="0">
                  <a:pos x="1430" y="2602"/>
                </a:cxn>
                <a:cxn ang="0">
                  <a:pos x="1481" y="2522"/>
                </a:cxn>
                <a:cxn ang="0">
                  <a:pos x="2204" y="1317"/>
                </a:cxn>
                <a:cxn ang="0">
                  <a:pos x="2217" y="1282"/>
                </a:cxn>
                <a:cxn ang="0">
                  <a:pos x="2214" y="1231"/>
                </a:cxn>
                <a:cxn ang="0">
                  <a:pos x="2192" y="1181"/>
                </a:cxn>
                <a:cxn ang="0">
                  <a:pos x="2149" y="1138"/>
                </a:cxn>
              </a:cxnLst>
              <a:rect l="0" t="0" r="r" b="b"/>
              <a:pathLst>
                <a:path w="2219" h="3158">
                  <a:moveTo>
                    <a:pt x="2136" y="1129"/>
                  </a:moveTo>
                  <a:lnTo>
                    <a:pt x="2136" y="1129"/>
                  </a:lnTo>
                  <a:lnTo>
                    <a:pt x="2122" y="1122"/>
                  </a:lnTo>
                  <a:lnTo>
                    <a:pt x="2108" y="1114"/>
                  </a:lnTo>
                  <a:lnTo>
                    <a:pt x="2093" y="1110"/>
                  </a:lnTo>
                  <a:lnTo>
                    <a:pt x="2079" y="1105"/>
                  </a:lnTo>
                  <a:lnTo>
                    <a:pt x="2065" y="1104"/>
                  </a:lnTo>
                  <a:lnTo>
                    <a:pt x="2050" y="1102"/>
                  </a:lnTo>
                  <a:lnTo>
                    <a:pt x="2037" y="1101"/>
                  </a:lnTo>
                  <a:lnTo>
                    <a:pt x="2023" y="1102"/>
                  </a:lnTo>
                  <a:lnTo>
                    <a:pt x="2010" y="1105"/>
                  </a:lnTo>
                  <a:lnTo>
                    <a:pt x="1996" y="1108"/>
                  </a:lnTo>
                  <a:lnTo>
                    <a:pt x="1985" y="1113"/>
                  </a:lnTo>
                  <a:lnTo>
                    <a:pt x="1973" y="1119"/>
                  </a:lnTo>
                  <a:lnTo>
                    <a:pt x="1962" y="1126"/>
                  </a:lnTo>
                  <a:lnTo>
                    <a:pt x="1954" y="1135"/>
                  </a:lnTo>
                  <a:lnTo>
                    <a:pt x="1945" y="1144"/>
                  </a:lnTo>
                  <a:lnTo>
                    <a:pt x="1937" y="1154"/>
                  </a:lnTo>
                  <a:lnTo>
                    <a:pt x="1537" y="1805"/>
                  </a:lnTo>
                  <a:lnTo>
                    <a:pt x="1540" y="1649"/>
                  </a:lnTo>
                  <a:lnTo>
                    <a:pt x="1540" y="1597"/>
                  </a:lnTo>
                  <a:lnTo>
                    <a:pt x="1540" y="1179"/>
                  </a:lnTo>
                  <a:lnTo>
                    <a:pt x="1540" y="126"/>
                  </a:lnTo>
                  <a:lnTo>
                    <a:pt x="1540" y="126"/>
                  </a:lnTo>
                  <a:lnTo>
                    <a:pt x="1539" y="112"/>
                  </a:lnTo>
                  <a:lnTo>
                    <a:pt x="1537" y="99"/>
                  </a:lnTo>
                  <a:lnTo>
                    <a:pt x="1533" y="87"/>
                  </a:lnTo>
                  <a:lnTo>
                    <a:pt x="1528" y="77"/>
                  </a:lnTo>
                  <a:lnTo>
                    <a:pt x="1521" y="65"/>
                  </a:lnTo>
                  <a:lnTo>
                    <a:pt x="1513" y="54"/>
                  </a:lnTo>
                  <a:lnTo>
                    <a:pt x="1504" y="45"/>
                  </a:lnTo>
                  <a:lnTo>
                    <a:pt x="1494" y="37"/>
                  </a:lnTo>
                  <a:lnTo>
                    <a:pt x="1484" y="28"/>
                  </a:lnTo>
                  <a:lnTo>
                    <a:pt x="1470" y="20"/>
                  </a:lnTo>
                  <a:lnTo>
                    <a:pt x="1458" y="14"/>
                  </a:lnTo>
                  <a:lnTo>
                    <a:pt x="1444" y="10"/>
                  </a:lnTo>
                  <a:lnTo>
                    <a:pt x="1430" y="5"/>
                  </a:lnTo>
                  <a:lnTo>
                    <a:pt x="1415" y="2"/>
                  </a:lnTo>
                  <a:lnTo>
                    <a:pt x="1399" y="0"/>
                  </a:lnTo>
                  <a:lnTo>
                    <a:pt x="1383" y="0"/>
                  </a:lnTo>
                  <a:lnTo>
                    <a:pt x="1383" y="0"/>
                  </a:lnTo>
                  <a:lnTo>
                    <a:pt x="1368" y="0"/>
                  </a:lnTo>
                  <a:lnTo>
                    <a:pt x="1352" y="2"/>
                  </a:lnTo>
                  <a:lnTo>
                    <a:pt x="1337" y="5"/>
                  </a:lnTo>
                  <a:lnTo>
                    <a:pt x="1322" y="10"/>
                  </a:lnTo>
                  <a:lnTo>
                    <a:pt x="1309" y="14"/>
                  </a:lnTo>
                  <a:lnTo>
                    <a:pt x="1295" y="20"/>
                  </a:lnTo>
                  <a:lnTo>
                    <a:pt x="1284" y="28"/>
                  </a:lnTo>
                  <a:lnTo>
                    <a:pt x="1273" y="37"/>
                  </a:lnTo>
                  <a:lnTo>
                    <a:pt x="1263" y="45"/>
                  </a:lnTo>
                  <a:lnTo>
                    <a:pt x="1254" y="54"/>
                  </a:lnTo>
                  <a:lnTo>
                    <a:pt x="1247" y="65"/>
                  </a:lnTo>
                  <a:lnTo>
                    <a:pt x="1239" y="77"/>
                  </a:lnTo>
                  <a:lnTo>
                    <a:pt x="1235" y="87"/>
                  </a:lnTo>
                  <a:lnTo>
                    <a:pt x="1230" y="99"/>
                  </a:lnTo>
                  <a:lnTo>
                    <a:pt x="1227" y="112"/>
                  </a:lnTo>
                  <a:lnTo>
                    <a:pt x="1227" y="126"/>
                  </a:lnTo>
                  <a:lnTo>
                    <a:pt x="1227" y="1179"/>
                  </a:lnTo>
                  <a:lnTo>
                    <a:pt x="1131" y="1179"/>
                  </a:lnTo>
                  <a:lnTo>
                    <a:pt x="1131" y="126"/>
                  </a:lnTo>
                  <a:lnTo>
                    <a:pt x="1131" y="126"/>
                  </a:lnTo>
                  <a:lnTo>
                    <a:pt x="1129" y="112"/>
                  </a:lnTo>
                  <a:lnTo>
                    <a:pt x="1128" y="99"/>
                  </a:lnTo>
                  <a:lnTo>
                    <a:pt x="1123" y="87"/>
                  </a:lnTo>
                  <a:lnTo>
                    <a:pt x="1119" y="77"/>
                  </a:lnTo>
                  <a:lnTo>
                    <a:pt x="1112" y="65"/>
                  </a:lnTo>
                  <a:lnTo>
                    <a:pt x="1104" y="54"/>
                  </a:lnTo>
                  <a:lnTo>
                    <a:pt x="1095" y="45"/>
                  </a:lnTo>
                  <a:lnTo>
                    <a:pt x="1085" y="37"/>
                  </a:lnTo>
                  <a:lnTo>
                    <a:pt x="1075" y="28"/>
                  </a:lnTo>
                  <a:lnTo>
                    <a:pt x="1061" y="20"/>
                  </a:lnTo>
                  <a:lnTo>
                    <a:pt x="1049" y="14"/>
                  </a:lnTo>
                  <a:lnTo>
                    <a:pt x="1036" y="10"/>
                  </a:lnTo>
                  <a:lnTo>
                    <a:pt x="1021" y="5"/>
                  </a:lnTo>
                  <a:lnTo>
                    <a:pt x="1006" y="2"/>
                  </a:lnTo>
                  <a:lnTo>
                    <a:pt x="990" y="0"/>
                  </a:lnTo>
                  <a:lnTo>
                    <a:pt x="974" y="0"/>
                  </a:lnTo>
                  <a:lnTo>
                    <a:pt x="974" y="0"/>
                  </a:lnTo>
                  <a:lnTo>
                    <a:pt x="959" y="0"/>
                  </a:lnTo>
                  <a:lnTo>
                    <a:pt x="943" y="2"/>
                  </a:lnTo>
                  <a:lnTo>
                    <a:pt x="928" y="5"/>
                  </a:lnTo>
                  <a:lnTo>
                    <a:pt x="913" y="10"/>
                  </a:lnTo>
                  <a:lnTo>
                    <a:pt x="900" y="14"/>
                  </a:lnTo>
                  <a:lnTo>
                    <a:pt x="886" y="20"/>
                  </a:lnTo>
                  <a:lnTo>
                    <a:pt x="874" y="28"/>
                  </a:lnTo>
                  <a:lnTo>
                    <a:pt x="864" y="37"/>
                  </a:lnTo>
                  <a:lnTo>
                    <a:pt x="854" y="45"/>
                  </a:lnTo>
                  <a:lnTo>
                    <a:pt x="845" y="54"/>
                  </a:lnTo>
                  <a:lnTo>
                    <a:pt x="837" y="65"/>
                  </a:lnTo>
                  <a:lnTo>
                    <a:pt x="830" y="77"/>
                  </a:lnTo>
                  <a:lnTo>
                    <a:pt x="826" y="87"/>
                  </a:lnTo>
                  <a:lnTo>
                    <a:pt x="821" y="99"/>
                  </a:lnTo>
                  <a:lnTo>
                    <a:pt x="820" y="112"/>
                  </a:lnTo>
                  <a:lnTo>
                    <a:pt x="818" y="126"/>
                  </a:lnTo>
                  <a:lnTo>
                    <a:pt x="818" y="1179"/>
                  </a:lnTo>
                  <a:lnTo>
                    <a:pt x="722" y="1179"/>
                  </a:lnTo>
                  <a:lnTo>
                    <a:pt x="722" y="126"/>
                  </a:lnTo>
                  <a:lnTo>
                    <a:pt x="722" y="126"/>
                  </a:lnTo>
                  <a:lnTo>
                    <a:pt x="720" y="112"/>
                  </a:lnTo>
                  <a:lnTo>
                    <a:pt x="719" y="99"/>
                  </a:lnTo>
                  <a:lnTo>
                    <a:pt x="714" y="87"/>
                  </a:lnTo>
                  <a:lnTo>
                    <a:pt x="710" y="77"/>
                  </a:lnTo>
                  <a:lnTo>
                    <a:pt x="703" y="65"/>
                  </a:lnTo>
                  <a:lnTo>
                    <a:pt x="695" y="54"/>
                  </a:lnTo>
                  <a:lnTo>
                    <a:pt x="686" y="45"/>
                  </a:lnTo>
                  <a:lnTo>
                    <a:pt x="676" y="37"/>
                  </a:lnTo>
                  <a:lnTo>
                    <a:pt x="665" y="28"/>
                  </a:lnTo>
                  <a:lnTo>
                    <a:pt x="652" y="20"/>
                  </a:lnTo>
                  <a:lnTo>
                    <a:pt x="640" y="14"/>
                  </a:lnTo>
                  <a:lnTo>
                    <a:pt x="627" y="10"/>
                  </a:lnTo>
                  <a:lnTo>
                    <a:pt x="612" y="5"/>
                  </a:lnTo>
                  <a:lnTo>
                    <a:pt x="597" y="2"/>
                  </a:lnTo>
                  <a:lnTo>
                    <a:pt x="581" y="0"/>
                  </a:lnTo>
                  <a:lnTo>
                    <a:pt x="565" y="0"/>
                  </a:lnTo>
                  <a:lnTo>
                    <a:pt x="565" y="0"/>
                  </a:lnTo>
                  <a:lnTo>
                    <a:pt x="550" y="0"/>
                  </a:lnTo>
                  <a:lnTo>
                    <a:pt x="534" y="2"/>
                  </a:lnTo>
                  <a:lnTo>
                    <a:pt x="519" y="5"/>
                  </a:lnTo>
                  <a:lnTo>
                    <a:pt x="504" y="10"/>
                  </a:lnTo>
                  <a:lnTo>
                    <a:pt x="491" y="14"/>
                  </a:lnTo>
                  <a:lnTo>
                    <a:pt x="479" y="20"/>
                  </a:lnTo>
                  <a:lnTo>
                    <a:pt x="465" y="28"/>
                  </a:lnTo>
                  <a:lnTo>
                    <a:pt x="455" y="37"/>
                  </a:lnTo>
                  <a:lnTo>
                    <a:pt x="445" y="45"/>
                  </a:lnTo>
                  <a:lnTo>
                    <a:pt x="436" y="54"/>
                  </a:lnTo>
                  <a:lnTo>
                    <a:pt x="428" y="65"/>
                  </a:lnTo>
                  <a:lnTo>
                    <a:pt x="421" y="77"/>
                  </a:lnTo>
                  <a:lnTo>
                    <a:pt x="416" y="87"/>
                  </a:lnTo>
                  <a:lnTo>
                    <a:pt x="412" y="99"/>
                  </a:lnTo>
                  <a:lnTo>
                    <a:pt x="411" y="112"/>
                  </a:lnTo>
                  <a:lnTo>
                    <a:pt x="409" y="126"/>
                  </a:lnTo>
                  <a:lnTo>
                    <a:pt x="409" y="1179"/>
                  </a:lnTo>
                  <a:lnTo>
                    <a:pt x="313" y="1179"/>
                  </a:lnTo>
                  <a:lnTo>
                    <a:pt x="313" y="126"/>
                  </a:lnTo>
                  <a:lnTo>
                    <a:pt x="313" y="126"/>
                  </a:lnTo>
                  <a:lnTo>
                    <a:pt x="311" y="112"/>
                  </a:lnTo>
                  <a:lnTo>
                    <a:pt x="310" y="99"/>
                  </a:lnTo>
                  <a:lnTo>
                    <a:pt x="305" y="87"/>
                  </a:lnTo>
                  <a:lnTo>
                    <a:pt x="301" y="77"/>
                  </a:lnTo>
                  <a:lnTo>
                    <a:pt x="293" y="65"/>
                  </a:lnTo>
                  <a:lnTo>
                    <a:pt x="286" y="54"/>
                  </a:lnTo>
                  <a:lnTo>
                    <a:pt x="277" y="45"/>
                  </a:lnTo>
                  <a:lnTo>
                    <a:pt x="267" y="37"/>
                  </a:lnTo>
                  <a:lnTo>
                    <a:pt x="256" y="28"/>
                  </a:lnTo>
                  <a:lnTo>
                    <a:pt x="243" y="20"/>
                  </a:lnTo>
                  <a:lnTo>
                    <a:pt x="231" y="14"/>
                  </a:lnTo>
                  <a:lnTo>
                    <a:pt x="218" y="10"/>
                  </a:lnTo>
                  <a:lnTo>
                    <a:pt x="203" y="5"/>
                  </a:lnTo>
                  <a:lnTo>
                    <a:pt x="188" y="2"/>
                  </a:lnTo>
                  <a:lnTo>
                    <a:pt x="172" y="0"/>
                  </a:lnTo>
                  <a:lnTo>
                    <a:pt x="157" y="0"/>
                  </a:lnTo>
                  <a:lnTo>
                    <a:pt x="157" y="0"/>
                  </a:lnTo>
                  <a:lnTo>
                    <a:pt x="141" y="0"/>
                  </a:lnTo>
                  <a:lnTo>
                    <a:pt x="125" y="2"/>
                  </a:lnTo>
                  <a:lnTo>
                    <a:pt x="110" y="5"/>
                  </a:lnTo>
                  <a:lnTo>
                    <a:pt x="95" y="10"/>
                  </a:lnTo>
                  <a:lnTo>
                    <a:pt x="82" y="14"/>
                  </a:lnTo>
                  <a:lnTo>
                    <a:pt x="70" y="20"/>
                  </a:lnTo>
                  <a:lnTo>
                    <a:pt x="56" y="28"/>
                  </a:lnTo>
                  <a:lnTo>
                    <a:pt x="46" y="37"/>
                  </a:lnTo>
                  <a:lnTo>
                    <a:pt x="36" y="45"/>
                  </a:lnTo>
                  <a:lnTo>
                    <a:pt x="27" y="54"/>
                  </a:lnTo>
                  <a:lnTo>
                    <a:pt x="19" y="65"/>
                  </a:lnTo>
                  <a:lnTo>
                    <a:pt x="12" y="77"/>
                  </a:lnTo>
                  <a:lnTo>
                    <a:pt x="7" y="87"/>
                  </a:lnTo>
                  <a:lnTo>
                    <a:pt x="3" y="99"/>
                  </a:lnTo>
                  <a:lnTo>
                    <a:pt x="1" y="112"/>
                  </a:lnTo>
                  <a:lnTo>
                    <a:pt x="0" y="126"/>
                  </a:lnTo>
                  <a:lnTo>
                    <a:pt x="0" y="1179"/>
                  </a:lnTo>
                  <a:lnTo>
                    <a:pt x="0" y="1597"/>
                  </a:lnTo>
                  <a:lnTo>
                    <a:pt x="0" y="2535"/>
                  </a:lnTo>
                  <a:lnTo>
                    <a:pt x="0" y="2535"/>
                  </a:lnTo>
                  <a:lnTo>
                    <a:pt x="0" y="2550"/>
                  </a:lnTo>
                  <a:lnTo>
                    <a:pt x="1" y="2567"/>
                  </a:lnTo>
                  <a:lnTo>
                    <a:pt x="4" y="2580"/>
                  </a:lnTo>
                  <a:lnTo>
                    <a:pt x="7" y="2595"/>
                  </a:lnTo>
                  <a:lnTo>
                    <a:pt x="16" y="2621"/>
                  </a:lnTo>
                  <a:lnTo>
                    <a:pt x="28" y="2645"/>
                  </a:lnTo>
                  <a:lnTo>
                    <a:pt x="42" y="2666"/>
                  </a:lnTo>
                  <a:lnTo>
                    <a:pt x="56" y="2685"/>
                  </a:lnTo>
                  <a:lnTo>
                    <a:pt x="73" y="2703"/>
                  </a:lnTo>
                  <a:lnTo>
                    <a:pt x="89" y="2718"/>
                  </a:lnTo>
                  <a:lnTo>
                    <a:pt x="105" y="2731"/>
                  </a:lnTo>
                  <a:lnTo>
                    <a:pt x="122" y="2743"/>
                  </a:lnTo>
                  <a:lnTo>
                    <a:pt x="150" y="2761"/>
                  </a:lnTo>
                  <a:lnTo>
                    <a:pt x="169" y="2770"/>
                  </a:lnTo>
                  <a:lnTo>
                    <a:pt x="178" y="2774"/>
                  </a:lnTo>
                  <a:lnTo>
                    <a:pt x="178" y="3152"/>
                  </a:lnTo>
                  <a:lnTo>
                    <a:pt x="1186" y="3158"/>
                  </a:lnTo>
                  <a:lnTo>
                    <a:pt x="1186" y="2859"/>
                  </a:lnTo>
                  <a:lnTo>
                    <a:pt x="1186" y="2859"/>
                  </a:lnTo>
                  <a:lnTo>
                    <a:pt x="1186" y="2838"/>
                  </a:lnTo>
                  <a:lnTo>
                    <a:pt x="1189" y="2820"/>
                  </a:lnTo>
                  <a:lnTo>
                    <a:pt x="1192" y="2805"/>
                  </a:lnTo>
                  <a:lnTo>
                    <a:pt x="1195" y="2790"/>
                  </a:lnTo>
                  <a:lnTo>
                    <a:pt x="1199" y="2779"/>
                  </a:lnTo>
                  <a:lnTo>
                    <a:pt x="1205" y="2770"/>
                  </a:lnTo>
                  <a:lnTo>
                    <a:pt x="1211" y="2761"/>
                  </a:lnTo>
                  <a:lnTo>
                    <a:pt x="1215" y="2755"/>
                  </a:lnTo>
                  <a:lnTo>
                    <a:pt x="1227" y="2744"/>
                  </a:lnTo>
                  <a:lnTo>
                    <a:pt x="1238" y="2740"/>
                  </a:lnTo>
                  <a:lnTo>
                    <a:pt x="1244" y="2737"/>
                  </a:lnTo>
                  <a:lnTo>
                    <a:pt x="1247" y="2737"/>
                  </a:lnTo>
                  <a:lnTo>
                    <a:pt x="1247" y="2737"/>
                  </a:lnTo>
                  <a:lnTo>
                    <a:pt x="1276" y="2724"/>
                  </a:lnTo>
                  <a:lnTo>
                    <a:pt x="1304" y="2710"/>
                  </a:lnTo>
                  <a:lnTo>
                    <a:pt x="1331" y="2694"/>
                  </a:lnTo>
                  <a:lnTo>
                    <a:pt x="1355" y="2678"/>
                  </a:lnTo>
                  <a:lnTo>
                    <a:pt x="1375" y="2660"/>
                  </a:lnTo>
                  <a:lnTo>
                    <a:pt x="1396" y="2642"/>
                  </a:lnTo>
                  <a:lnTo>
                    <a:pt x="1414" y="2623"/>
                  </a:lnTo>
                  <a:lnTo>
                    <a:pt x="1430" y="2602"/>
                  </a:lnTo>
                  <a:lnTo>
                    <a:pt x="1445" y="2583"/>
                  </a:lnTo>
                  <a:lnTo>
                    <a:pt x="1458" y="2562"/>
                  </a:lnTo>
                  <a:lnTo>
                    <a:pt x="1470" y="2541"/>
                  </a:lnTo>
                  <a:lnTo>
                    <a:pt x="1481" y="2522"/>
                  </a:lnTo>
                  <a:lnTo>
                    <a:pt x="1490" y="2503"/>
                  </a:lnTo>
                  <a:lnTo>
                    <a:pt x="1497" y="2484"/>
                  </a:lnTo>
                  <a:lnTo>
                    <a:pt x="1509" y="2447"/>
                  </a:lnTo>
                  <a:lnTo>
                    <a:pt x="2204" y="1317"/>
                  </a:lnTo>
                  <a:lnTo>
                    <a:pt x="2204" y="1317"/>
                  </a:lnTo>
                  <a:lnTo>
                    <a:pt x="2210" y="1307"/>
                  </a:lnTo>
                  <a:lnTo>
                    <a:pt x="2214" y="1295"/>
                  </a:lnTo>
                  <a:lnTo>
                    <a:pt x="2217" y="1282"/>
                  </a:lnTo>
                  <a:lnTo>
                    <a:pt x="2219" y="1270"/>
                  </a:lnTo>
                  <a:lnTo>
                    <a:pt x="2219" y="1256"/>
                  </a:lnTo>
                  <a:lnTo>
                    <a:pt x="2217" y="1245"/>
                  </a:lnTo>
                  <a:lnTo>
                    <a:pt x="2214" y="1231"/>
                  </a:lnTo>
                  <a:lnTo>
                    <a:pt x="2211" y="1218"/>
                  </a:lnTo>
                  <a:lnTo>
                    <a:pt x="2205" y="1206"/>
                  </a:lnTo>
                  <a:lnTo>
                    <a:pt x="2200" y="1193"/>
                  </a:lnTo>
                  <a:lnTo>
                    <a:pt x="2192" y="1181"/>
                  </a:lnTo>
                  <a:lnTo>
                    <a:pt x="2183" y="1169"/>
                  </a:lnTo>
                  <a:lnTo>
                    <a:pt x="2173" y="1159"/>
                  </a:lnTo>
                  <a:lnTo>
                    <a:pt x="2161" y="1148"/>
                  </a:lnTo>
                  <a:lnTo>
                    <a:pt x="2149" y="1138"/>
                  </a:lnTo>
                  <a:lnTo>
                    <a:pt x="2136" y="1129"/>
                  </a:lnTo>
                  <a:lnTo>
                    <a:pt x="2136" y="1129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72" name="Rectangle 110"/>
            <p:cNvSpPr>
              <a:spLocks noChangeArrowheads="1"/>
            </p:cNvSpPr>
            <p:nvPr/>
          </p:nvSpPr>
          <p:spPr bwMode="auto">
            <a:xfrm>
              <a:off x="1650451" y="3350346"/>
              <a:ext cx="333531" cy="21635"/>
            </a:xfrm>
            <a:prstGeom prst="rect">
              <a:avLst/>
            </a:prstGeom>
            <a:solidFill>
              <a:srgbClr val="F2622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73" name="Rectangle 111"/>
            <p:cNvSpPr>
              <a:spLocks noChangeArrowheads="1"/>
            </p:cNvSpPr>
            <p:nvPr/>
          </p:nvSpPr>
          <p:spPr bwMode="auto">
            <a:xfrm>
              <a:off x="1650451" y="3364770"/>
              <a:ext cx="333531" cy="43268"/>
            </a:xfrm>
            <a:prstGeom prst="rect">
              <a:avLst/>
            </a:prstGeom>
            <a:solidFill>
              <a:srgbClr val="912C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74" name="Rectangle 112"/>
            <p:cNvSpPr>
              <a:spLocks noChangeArrowheads="1"/>
            </p:cNvSpPr>
            <p:nvPr/>
          </p:nvSpPr>
          <p:spPr bwMode="auto">
            <a:xfrm>
              <a:off x="1818117" y="3364770"/>
              <a:ext cx="165865" cy="43268"/>
            </a:xfrm>
            <a:prstGeom prst="rect">
              <a:avLst/>
            </a:prstGeom>
            <a:solidFill>
              <a:srgbClr val="4C14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75" name="Rectangle 156"/>
            <p:cNvSpPr>
              <a:spLocks noChangeArrowheads="1"/>
            </p:cNvSpPr>
            <p:nvPr/>
          </p:nvSpPr>
          <p:spPr bwMode="auto">
            <a:xfrm>
              <a:off x="1650451" y="3350346"/>
              <a:ext cx="333531" cy="21635"/>
            </a:xfrm>
            <a:prstGeom prst="rect">
              <a:avLst/>
            </a:prstGeom>
            <a:solidFill>
              <a:srgbClr val="F2622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76" name="Rectangle 157"/>
            <p:cNvSpPr>
              <a:spLocks noChangeArrowheads="1"/>
            </p:cNvSpPr>
            <p:nvPr/>
          </p:nvSpPr>
          <p:spPr bwMode="auto">
            <a:xfrm>
              <a:off x="1650451" y="3364770"/>
              <a:ext cx="333531" cy="43268"/>
            </a:xfrm>
            <a:prstGeom prst="rect">
              <a:avLst/>
            </a:prstGeom>
            <a:solidFill>
              <a:srgbClr val="912C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77" name="Rectangle 158"/>
            <p:cNvSpPr>
              <a:spLocks noChangeArrowheads="1"/>
            </p:cNvSpPr>
            <p:nvPr/>
          </p:nvSpPr>
          <p:spPr bwMode="auto">
            <a:xfrm>
              <a:off x="1818117" y="3364770"/>
              <a:ext cx="165865" cy="43268"/>
            </a:xfrm>
            <a:prstGeom prst="rect">
              <a:avLst/>
            </a:prstGeom>
            <a:solidFill>
              <a:srgbClr val="4C14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378" name="그룹 344"/>
            <p:cNvGrpSpPr/>
            <p:nvPr/>
          </p:nvGrpSpPr>
          <p:grpSpPr>
            <a:xfrm>
              <a:off x="1605378" y="3393617"/>
              <a:ext cx="427281" cy="1414026"/>
              <a:chOff x="1896110" y="2729371"/>
              <a:chExt cx="328910" cy="1815246"/>
            </a:xfrm>
          </p:grpSpPr>
          <p:sp>
            <p:nvSpPr>
              <p:cNvPr id="379" name="Rectangle 159"/>
              <p:cNvSpPr>
                <a:spLocks noChangeArrowheads="1"/>
              </p:cNvSpPr>
              <p:nvPr/>
            </p:nvSpPr>
            <p:spPr bwMode="auto">
              <a:xfrm>
                <a:off x="1896110" y="2729371"/>
                <a:ext cx="328910" cy="1815246"/>
              </a:xfrm>
              <a:prstGeom prst="rect">
                <a:avLst/>
              </a:prstGeom>
              <a:solidFill>
                <a:srgbClr val="F2622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80" name="Rectangle 160"/>
              <p:cNvSpPr>
                <a:spLocks noChangeArrowheads="1"/>
              </p:cNvSpPr>
              <p:nvPr/>
            </p:nvSpPr>
            <p:spPr bwMode="auto">
              <a:xfrm>
                <a:off x="2059871" y="2729371"/>
                <a:ext cx="165149" cy="1815246"/>
              </a:xfrm>
              <a:prstGeom prst="rect">
                <a:avLst/>
              </a:prstGeom>
              <a:solidFill>
                <a:srgbClr val="DB412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</p:grpSp>
      <p:sp>
        <p:nvSpPr>
          <p:cNvPr id="381" name="Freeform 80"/>
          <p:cNvSpPr>
            <a:spLocks/>
          </p:cNvSpPr>
          <p:nvPr userDrawn="1"/>
        </p:nvSpPr>
        <p:spPr bwMode="auto">
          <a:xfrm>
            <a:off x="171443" y="2757192"/>
            <a:ext cx="2251952" cy="2112940"/>
          </a:xfrm>
          <a:custGeom>
            <a:avLst/>
            <a:gdLst/>
            <a:ahLst/>
            <a:cxnLst>
              <a:cxn ang="0">
                <a:pos x="972" y="0"/>
              </a:cxn>
              <a:cxn ang="0">
                <a:pos x="972" y="1216"/>
              </a:cxn>
              <a:cxn ang="0">
                <a:pos x="0" y="608"/>
              </a:cxn>
              <a:cxn ang="0">
                <a:pos x="972" y="0"/>
              </a:cxn>
            </a:cxnLst>
            <a:rect l="0" t="0" r="r" b="b"/>
            <a:pathLst>
              <a:path w="972" h="1216">
                <a:moveTo>
                  <a:pt x="972" y="0"/>
                </a:moveTo>
                <a:lnTo>
                  <a:pt x="972" y="1216"/>
                </a:lnTo>
                <a:lnTo>
                  <a:pt x="0" y="608"/>
                </a:lnTo>
                <a:lnTo>
                  <a:pt x="972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382" name="그룹 381"/>
          <p:cNvGrpSpPr/>
          <p:nvPr userDrawn="1"/>
        </p:nvGrpSpPr>
        <p:grpSpPr>
          <a:xfrm>
            <a:off x="1165700" y="2003719"/>
            <a:ext cx="794555" cy="3537660"/>
            <a:chOff x="739804" y="1347614"/>
            <a:chExt cx="595916" cy="3537660"/>
          </a:xfrm>
        </p:grpSpPr>
        <p:sp>
          <p:nvSpPr>
            <p:cNvPr id="383" name="Freeform 5"/>
            <p:cNvSpPr>
              <a:spLocks/>
            </p:cNvSpPr>
            <p:nvPr userDrawn="1"/>
          </p:nvSpPr>
          <p:spPr bwMode="auto">
            <a:xfrm>
              <a:off x="739804" y="1347614"/>
              <a:ext cx="543852" cy="774689"/>
            </a:xfrm>
            <a:custGeom>
              <a:avLst/>
              <a:gdLst/>
              <a:ahLst/>
              <a:cxnLst>
                <a:cxn ang="0">
                  <a:pos x="2030" y="1011"/>
                </a:cxn>
                <a:cxn ang="0">
                  <a:pos x="1974" y="1030"/>
                </a:cxn>
                <a:cxn ang="0">
                  <a:pos x="1932" y="1064"/>
                </a:cxn>
                <a:cxn ang="0">
                  <a:pos x="1909" y="1109"/>
                </a:cxn>
                <a:cxn ang="0">
                  <a:pos x="1809" y="1180"/>
                </a:cxn>
                <a:cxn ang="0">
                  <a:pos x="1805" y="1095"/>
                </a:cxn>
                <a:cxn ang="0">
                  <a:pos x="1783" y="1051"/>
                </a:cxn>
                <a:cxn ang="0">
                  <a:pos x="1740" y="1017"/>
                </a:cxn>
                <a:cxn ang="0">
                  <a:pos x="1683" y="999"/>
                </a:cxn>
                <a:cxn ang="0">
                  <a:pos x="1636" y="996"/>
                </a:cxn>
                <a:cxn ang="0">
                  <a:pos x="1578" y="1011"/>
                </a:cxn>
                <a:cxn ang="0">
                  <a:pos x="1532" y="1042"/>
                </a:cxn>
                <a:cxn ang="0">
                  <a:pos x="1503" y="1083"/>
                </a:cxn>
                <a:cxn ang="0">
                  <a:pos x="1497" y="1180"/>
                </a:cxn>
                <a:cxn ang="0">
                  <a:pos x="1399" y="1121"/>
                </a:cxn>
                <a:cxn ang="0">
                  <a:pos x="1381" y="1073"/>
                </a:cxn>
                <a:cxn ang="0">
                  <a:pos x="1343" y="1038"/>
                </a:cxn>
                <a:cxn ang="0">
                  <a:pos x="1289" y="1014"/>
                </a:cxn>
                <a:cxn ang="0">
                  <a:pos x="1243" y="1008"/>
                </a:cxn>
                <a:cxn ang="0">
                  <a:pos x="1182" y="1018"/>
                </a:cxn>
                <a:cxn ang="0">
                  <a:pos x="1132" y="1045"/>
                </a:cxn>
                <a:cxn ang="0">
                  <a:pos x="1099" y="1085"/>
                </a:cxn>
                <a:cxn ang="0">
                  <a:pos x="1088" y="1134"/>
                </a:cxn>
                <a:cxn ang="0">
                  <a:pos x="991" y="126"/>
                </a:cxn>
                <a:cxn ang="0">
                  <a:pos x="978" y="77"/>
                </a:cxn>
                <a:cxn ang="0">
                  <a:pos x="945" y="37"/>
                </a:cxn>
                <a:cxn ang="0">
                  <a:pos x="895" y="10"/>
                </a:cxn>
                <a:cxn ang="0">
                  <a:pos x="834" y="0"/>
                </a:cxn>
                <a:cxn ang="0">
                  <a:pos x="788" y="6"/>
                </a:cxn>
                <a:cxn ang="0">
                  <a:pos x="735" y="28"/>
                </a:cxn>
                <a:cxn ang="0">
                  <a:pos x="696" y="65"/>
                </a:cxn>
                <a:cxn ang="0">
                  <a:pos x="678" y="113"/>
                </a:cxn>
                <a:cxn ang="0">
                  <a:pos x="678" y="1650"/>
                </a:cxn>
                <a:cxn ang="0">
                  <a:pos x="272" y="1144"/>
                </a:cxn>
                <a:cxn ang="0">
                  <a:pos x="234" y="1113"/>
                </a:cxn>
                <a:cxn ang="0">
                  <a:pos x="182" y="1101"/>
                </a:cxn>
                <a:cxn ang="0">
                  <a:pos x="124" y="1110"/>
                </a:cxn>
                <a:cxn ang="0">
                  <a:pos x="81" y="1129"/>
                </a:cxn>
                <a:cxn ang="0">
                  <a:pos x="35" y="1169"/>
                </a:cxn>
                <a:cxn ang="0">
                  <a:pos x="7" y="1218"/>
                </a:cxn>
                <a:cxn ang="0">
                  <a:pos x="0" y="1270"/>
                </a:cxn>
                <a:cxn ang="0">
                  <a:pos x="14" y="1318"/>
                </a:cxn>
                <a:cxn ang="0">
                  <a:pos x="729" y="2503"/>
                </a:cxn>
                <a:cxn ang="0">
                  <a:pos x="773" y="2583"/>
                </a:cxn>
                <a:cxn ang="0">
                  <a:pos x="842" y="2660"/>
                </a:cxn>
                <a:cxn ang="0">
                  <a:pos x="941" y="2724"/>
                </a:cxn>
                <a:cxn ang="0">
                  <a:pos x="981" y="2741"/>
                </a:cxn>
                <a:cxn ang="0">
                  <a:pos x="1013" y="2770"/>
                </a:cxn>
                <a:cxn ang="0">
                  <a:pos x="1030" y="2821"/>
                </a:cxn>
                <a:cxn ang="0">
                  <a:pos x="2041" y="3153"/>
                </a:cxn>
                <a:cxn ang="0">
                  <a:pos x="2069" y="2761"/>
                </a:cxn>
                <a:cxn ang="0">
                  <a:pos x="2146" y="2703"/>
                </a:cxn>
                <a:cxn ang="0">
                  <a:pos x="2201" y="2622"/>
                </a:cxn>
                <a:cxn ang="0">
                  <a:pos x="2217" y="2551"/>
                </a:cxn>
                <a:cxn ang="0">
                  <a:pos x="2217" y="1134"/>
                </a:cxn>
                <a:cxn ang="0">
                  <a:pos x="2211" y="1097"/>
                </a:cxn>
                <a:cxn ang="0">
                  <a:pos x="2181" y="1054"/>
                </a:cxn>
                <a:cxn ang="0">
                  <a:pos x="2135" y="1023"/>
                </a:cxn>
                <a:cxn ang="0">
                  <a:pos x="2078" y="1009"/>
                </a:cxn>
              </a:cxnLst>
              <a:rect l="0" t="0" r="r" b="b"/>
              <a:pathLst>
                <a:path w="2217" h="3158">
                  <a:moveTo>
                    <a:pt x="2061" y="1008"/>
                  </a:moveTo>
                  <a:lnTo>
                    <a:pt x="2061" y="1008"/>
                  </a:lnTo>
                  <a:lnTo>
                    <a:pt x="2045" y="1009"/>
                  </a:lnTo>
                  <a:lnTo>
                    <a:pt x="2030" y="1011"/>
                  </a:lnTo>
                  <a:lnTo>
                    <a:pt x="2015" y="1014"/>
                  </a:lnTo>
                  <a:lnTo>
                    <a:pt x="2001" y="1018"/>
                  </a:lnTo>
                  <a:lnTo>
                    <a:pt x="1987" y="1023"/>
                  </a:lnTo>
                  <a:lnTo>
                    <a:pt x="1974" y="1030"/>
                  </a:lnTo>
                  <a:lnTo>
                    <a:pt x="1962" y="1038"/>
                  </a:lnTo>
                  <a:lnTo>
                    <a:pt x="1950" y="1045"/>
                  </a:lnTo>
                  <a:lnTo>
                    <a:pt x="1941" y="1054"/>
                  </a:lnTo>
                  <a:lnTo>
                    <a:pt x="1932" y="1064"/>
                  </a:lnTo>
                  <a:lnTo>
                    <a:pt x="1924" y="1073"/>
                  </a:lnTo>
                  <a:lnTo>
                    <a:pt x="1918" y="1085"/>
                  </a:lnTo>
                  <a:lnTo>
                    <a:pt x="1912" y="1097"/>
                  </a:lnTo>
                  <a:lnTo>
                    <a:pt x="1909" y="1109"/>
                  </a:lnTo>
                  <a:lnTo>
                    <a:pt x="1906" y="1121"/>
                  </a:lnTo>
                  <a:lnTo>
                    <a:pt x="1906" y="1134"/>
                  </a:lnTo>
                  <a:lnTo>
                    <a:pt x="1906" y="1180"/>
                  </a:lnTo>
                  <a:lnTo>
                    <a:pt x="1809" y="1180"/>
                  </a:lnTo>
                  <a:lnTo>
                    <a:pt x="1809" y="1122"/>
                  </a:lnTo>
                  <a:lnTo>
                    <a:pt x="1809" y="1122"/>
                  </a:lnTo>
                  <a:lnTo>
                    <a:pt x="1808" y="1109"/>
                  </a:lnTo>
                  <a:lnTo>
                    <a:pt x="1805" y="1095"/>
                  </a:lnTo>
                  <a:lnTo>
                    <a:pt x="1802" y="1083"/>
                  </a:lnTo>
                  <a:lnTo>
                    <a:pt x="1796" y="1073"/>
                  </a:lnTo>
                  <a:lnTo>
                    <a:pt x="1790" y="1061"/>
                  </a:lnTo>
                  <a:lnTo>
                    <a:pt x="1783" y="1051"/>
                  </a:lnTo>
                  <a:lnTo>
                    <a:pt x="1772" y="1042"/>
                  </a:lnTo>
                  <a:lnTo>
                    <a:pt x="1763" y="1033"/>
                  </a:lnTo>
                  <a:lnTo>
                    <a:pt x="1752" y="1024"/>
                  </a:lnTo>
                  <a:lnTo>
                    <a:pt x="1740" y="1017"/>
                  </a:lnTo>
                  <a:lnTo>
                    <a:pt x="1726" y="1011"/>
                  </a:lnTo>
                  <a:lnTo>
                    <a:pt x="1713" y="1006"/>
                  </a:lnTo>
                  <a:lnTo>
                    <a:pt x="1698" y="1002"/>
                  </a:lnTo>
                  <a:lnTo>
                    <a:pt x="1683" y="999"/>
                  </a:lnTo>
                  <a:lnTo>
                    <a:pt x="1669" y="996"/>
                  </a:lnTo>
                  <a:lnTo>
                    <a:pt x="1652" y="996"/>
                  </a:lnTo>
                  <a:lnTo>
                    <a:pt x="1652" y="996"/>
                  </a:lnTo>
                  <a:lnTo>
                    <a:pt x="1636" y="996"/>
                  </a:lnTo>
                  <a:lnTo>
                    <a:pt x="1621" y="999"/>
                  </a:lnTo>
                  <a:lnTo>
                    <a:pt x="1606" y="1002"/>
                  </a:lnTo>
                  <a:lnTo>
                    <a:pt x="1592" y="1006"/>
                  </a:lnTo>
                  <a:lnTo>
                    <a:pt x="1578" y="1011"/>
                  </a:lnTo>
                  <a:lnTo>
                    <a:pt x="1565" y="1017"/>
                  </a:lnTo>
                  <a:lnTo>
                    <a:pt x="1553" y="1024"/>
                  </a:lnTo>
                  <a:lnTo>
                    <a:pt x="1541" y="1033"/>
                  </a:lnTo>
                  <a:lnTo>
                    <a:pt x="1532" y="1042"/>
                  </a:lnTo>
                  <a:lnTo>
                    <a:pt x="1523" y="1051"/>
                  </a:lnTo>
                  <a:lnTo>
                    <a:pt x="1514" y="1061"/>
                  </a:lnTo>
                  <a:lnTo>
                    <a:pt x="1509" y="1073"/>
                  </a:lnTo>
                  <a:lnTo>
                    <a:pt x="1503" y="1083"/>
                  </a:lnTo>
                  <a:lnTo>
                    <a:pt x="1500" y="1095"/>
                  </a:lnTo>
                  <a:lnTo>
                    <a:pt x="1497" y="1109"/>
                  </a:lnTo>
                  <a:lnTo>
                    <a:pt x="1497" y="1122"/>
                  </a:lnTo>
                  <a:lnTo>
                    <a:pt x="1497" y="1180"/>
                  </a:lnTo>
                  <a:lnTo>
                    <a:pt x="1400" y="1180"/>
                  </a:lnTo>
                  <a:lnTo>
                    <a:pt x="1400" y="1134"/>
                  </a:lnTo>
                  <a:lnTo>
                    <a:pt x="1400" y="1134"/>
                  </a:lnTo>
                  <a:lnTo>
                    <a:pt x="1399" y="1121"/>
                  </a:lnTo>
                  <a:lnTo>
                    <a:pt x="1396" y="1109"/>
                  </a:lnTo>
                  <a:lnTo>
                    <a:pt x="1393" y="1097"/>
                  </a:lnTo>
                  <a:lnTo>
                    <a:pt x="1387" y="1085"/>
                  </a:lnTo>
                  <a:lnTo>
                    <a:pt x="1381" y="1073"/>
                  </a:lnTo>
                  <a:lnTo>
                    <a:pt x="1374" y="1064"/>
                  </a:lnTo>
                  <a:lnTo>
                    <a:pt x="1363" y="1054"/>
                  </a:lnTo>
                  <a:lnTo>
                    <a:pt x="1354" y="1045"/>
                  </a:lnTo>
                  <a:lnTo>
                    <a:pt x="1343" y="1038"/>
                  </a:lnTo>
                  <a:lnTo>
                    <a:pt x="1331" y="1030"/>
                  </a:lnTo>
                  <a:lnTo>
                    <a:pt x="1317" y="1023"/>
                  </a:lnTo>
                  <a:lnTo>
                    <a:pt x="1304" y="1018"/>
                  </a:lnTo>
                  <a:lnTo>
                    <a:pt x="1289" y="1014"/>
                  </a:lnTo>
                  <a:lnTo>
                    <a:pt x="1274" y="1011"/>
                  </a:lnTo>
                  <a:lnTo>
                    <a:pt x="1260" y="1009"/>
                  </a:lnTo>
                  <a:lnTo>
                    <a:pt x="1243" y="1008"/>
                  </a:lnTo>
                  <a:lnTo>
                    <a:pt x="1243" y="1008"/>
                  </a:lnTo>
                  <a:lnTo>
                    <a:pt x="1227" y="1009"/>
                  </a:lnTo>
                  <a:lnTo>
                    <a:pt x="1212" y="1011"/>
                  </a:lnTo>
                  <a:lnTo>
                    <a:pt x="1197" y="1014"/>
                  </a:lnTo>
                  <a:lnTo>
                    <a:pt x="1182" y="1018"/>
                  </a:lnTo>
                  <a:lnTo>
                    <a:pt x="1169" y="1023"/>
                  </a:lnTo>
                  <a:lnTo>
                    <a:pt x="1156" y="1030"/>
                  </a:lnTo>
                  <a:lnTo>
                    <a:pt x="1144" y="1038"/>
                  </a:lnTo>
                  <a:lnTo>
                    <a:pt x="1132" y="1045"/>
                  </a:lnTo>
                  <a:lnTo>
                    <a:pt x="1123" y="1054"/>
                  </a:lnTo>
                  <a:lnTo>
                    <a:pt x="1114" y="1064"/>
                  </a:lnTo>
                  <a:lnTo>
                    <a:pt x="1105" y="1073"/>
                  </a:lnTo>
                  <a:lnTo>
                    <a:pt x="1099" y="1085"/>
                  </a:lnTo>
                  <a:lnTo>
                    <a:pt x="1094" y="1097"/>
                  </a:lnTo>
                  <a:lnTo>
                    <a:pt x="1091" y="1109"/>
                  </a:lnTo>
                  <a:lnTo>
                    <a:pt x="1088" y="1121"/>
                  </a:lnTo>
                  <a:lnTo>
                    <a:pt x="1088" y="1134"/>
                  </a:lnTo>
                  <a:lnTo>
                    <a:pt x="1088" y="1180"/>
                  </a:lnTo>
                  <a:lnTo>
                    <a:pt x="991" y="1180"/>
                  </a:lnTo>
                  <a:lnTo>
                    <a:pt x="991" y="126"/>
                  </a:lnTo>
                  <a:lnTo>
                    <a:pt x="991" y="126"/>
                  </a:lnTo>
                  <a:lnTo>
                    <a:pt x="990" y="113"/>
                  </a:lnTo>
                  <a:lnTo>
                    <a:pt x="987" y="101"/>
                  </a:lnTo>
                  <a:lnTo>
                    <a:pt x="984" y="87"/>
                  </a:lnTo>
                  <a:lnTo>
                    <a:pt x="978" y="77"/>
                  </a:lnTo>
                  <a:lnTo>
                    <a:pt x="972" y="65"/>
                  </a:lnTo>
                  <a:lnTo>
                    <a:pt x="965" y="55"/>
                  </a:lnTo>
                  <a:lnTo>
                    <a:pt x="956" y="46"/>
                  </a:lnTo>
                  <a:lnTo>
                    <a:pt x="945" y="37"/>
                  </a:lnTo>
                  <a:lnTo>
                    <a:pt x="933" y="28"/>
                  </a:lnTo>
                  <a:lnTo>
                    <a:pt x="922" y="21"/>
                  </a:lnTo>
                  <a:lnTo>
                    <a:pt x="908" y="15"/>
                  </a:lnTo>
                  <a:lnTo>
                    <a:pt x="895" y="10"/>
                  </a:lnTo>
                  <a:lnTo>
                    <a:pt x="880" y="6"/>
                  </a:lnTo>
                  <a:lnTo>
                    <a:pt x="865" y="3"/>
                  </a:lnTo>
                  <a:lnTo>
                    <a:pt x="850" y="0"/>
                  </a:lnTo>
                  <a:lnTo>
                    <a:pt x="834" y="0"/>
                  </a:lnTo>
                  <a:lnTo>
                    <a:pt x="834" y="0"/>
                  </a:lnTo>
                  <a:lnTo>
                    <a:pt x="818" y="0"/>
                  </a:lnTo>
                  <a:lnTo>
                    <a:pt x="803" y="3"/>
                  </a:lnTo>
                  <a:lnTo>
                    <a:pt x="788" y="6"/>
                  </a:lnTo>
                  <a:lnTo>
                    <a:pt x="773" y="10"/>
                  </a:lnTo>
                  <a:lnTo>
                    <a:pt x="760" y="15"/>
                  </a:lnTo>
                  <a:lnTo>
                    <a:pt x="747" y="21"/>
                  </a:lnTo>
                  <a:lnTo>
                    <a:pt x="735" y="28"/>
                  </a:lnTo>
                  <a:lnTo>
                    <a:pt x="724" y="37"/>
                  </a:lnTo>
                  <a:lnTo>
                    <a:pt x="714" y="46"/>
                  </a:lnTo>
                  <a:lnTo>
                    <a:pt x="705" y="55"/>
                  </a:lnTo>
                  <a:lnTo>
                    <a:pt x="696" y="65"/>
                  </a:lnTo>
                  <a:lnTo>
                    <a:pt x="690" y="77"/>
                  </a:lnTo>
                  <a:lnTo>
                    <a:pt x="684" y="87"/>
                  </a:lnTo>
                  <a:lnTo>
                    <a:pt x="681" y="101"/>
                  </a:lnTo>
                  <a:lnTo>
                    <a:pt x="678" y="113"/>
                  </a:lnTo>
                  <a:lnTo>
                    <a:pt x="678" y="126"/>
                  </a:lnTo>
                  <a:lnTo>
                    <a:pt x="678" y="1180"/>
                  </a:lnTo>
                  <a:lnTo>
                    <a:pt x="678" y="1598"/>
                  </a:lnTo>
                  <a:lnTo>
                    <a:pt x="678" y="1650"/>
                  </a:lnTo>
                  <a:lnTo>
                    <a:pt x="680" y="1805"/>
                  </a:lnTo>
                  <a:lnTo>
                    <a:pt x="280" y="1155"/>
                  </a:lnTo>
                  <a:lnTo>
                    <a:pt x="280" y="1155"/>
                  </a:lnTo>
                  <a:lnTo>
                    <a:pt x="272" y="1144"/>
                  </a:lnTo>
                  <a:lnTo>
                    <a:pt x="265" y="1135"/>
                  </a:lnTo>
                  <a:lnTo>
                    <a:pt x="255" y="1126"/>
                  </a:lnTo>
                  <a:lnTo>
                    <a:pt x="244" y="1119"/>
                  </a:lnTo>
                  <a:lnTo>
                    <a:pt x="234" y="1113"/>
                  </a:lnTo>
                  <a:lnTo>
                    <a:pt x="221" y="1109"/>
                  </a:lnTo>
                  <a:lnTo>
                    <a:pt x="209" y="1106"/>
                  </a:lnTo>
                  <a:lnTo>
                    <a:pt x="195" y="1103"/>
                  </a:lnTo>
                  <a:lnTo>
                    <a:pt x="182" y="1101"/>
                  </a:lnTo>
                  <a:lnTo>
                    <a:pt x="167" y="1103"/>
                  </a:lnTo>
                  <a:lnTo>
                    <a:pt x="154" y="1104"/>
                  </a:lnTo>
                  <a:lnTo>
                    <a:pt x="139" y="1106"/>
                  </a:lnTo>
                  <a:lnTo>
                    <a:pt x="124" y="1110"/>
                  </a:lnTo>
                  <a:lnTo>
                    <a:pt x="109" y="1116"/>
                  </a:lnTo>
                  <a:lnTo>
                    <a:pt x="96" y="1122"/>
                  </a:lnTo>
                  <a:lnTo>
                    <a:pt x="81" y="1129"/>
                  </a:lnTo>
                  <a:lnTo>
                    <a:pt x="81" y="1129"/>
                  </a:lnTo>
                  <a:lnTo>
                    <a:pt x="68" y="1138"/>
                  </a:lnTo>
                  <a:lnTo>
                    <a:pt x="56" y="1149"/>
                  </a:lnTo>
                  <a:lnTo>
                    <a:pt x="46" y="1159"/>
                  </a:lnTo>
                  <a:lnTo>
                    <a:pt x="35" y="1169"/>
                  </a:lnTo>
                  <a:lnTo>
                    <a:pt x="26" y="1181"/>
                  </a:lnTo>
                  <a:lnTo>
                    <a:pt x="19" y="1193"/>
                  </a:lnTo>
                  <a:lnTo>
                    <a:pt x="12" y="1206"/>
                  </a:lnTo>
                  <a:lnTo>
                    <a:pt x="7" y="1218"/>
                  </a:lnTo>
                  <a:lnTo>
                    <a:pt x="3" y="1232"/>
                  </a:lnTo>
                  <a:lnTo>
                    <a:pt x="0" y="1245"/>
                  </a:lnTo>
                  <a:lnTo>
                    <a:pt x="0" y="1257"/>
                  </a:lnTo>
                  <a:lnTo>
                    <a:pt x="0" y="1270"/>
                  </a:lnTo>
                  <a:lnTo>
                    <a:pt x="1" y="1284"/>
                  </a:lnTo>
                  <a:lnTo>
                    <a:pt x="4" y="1295"/>
                  </a:lnTo>
                  <a:lnTo>
                    <a:pt x="9" y="1307"/>
                  </a:lnTo>
                  <a:lnTo>
                    <a:pt x="14" y="1318"/>
                  </a:lnTo>
                  <a:lnTo>
                    <a:pt x="708" y="2447"/>
                  </a:lnTo>
                  <a:lnTo>
                    <a:pt x="708" y="2447"/>
                  </a:lnTo>
                  <a:lnTo>
                    <a:pt x="720" y="2484"/>
                  </a:lnTo>
                  <a:lnTo>
                    <a:pt x="729" y="2503"/>
                  </a:lnTo>
                  <a:lnTo>
                    <a:pt x="738" y="2523"/>
                  </a:lnTo>
                  <a:lnTo>
                    <a:pt x="748" y="2542"/>
                  </a:lnTo>
                  <a:lnTo>
                    <a:pt x="760" y="2563"/>
                  </a:lnTo>
                  <a:lnTo>
                    <a:pt x="773" y="2583"/>
                  </a:lnTo>
                  <a:lnTo>
                    <a:pt x="787" y="2603"/>
                  </a:lnTo>
                  <a:lnTo>
                    <a:pt x="803" y="2623"/>
                  </a:lnTo>
                  <a:lnTo>
                    <a:pt x="822" y="2643"/>
                  </a:lnTo>
                  <a:lnTo>
                    <a:pt x="842" y="2660"/>
                  </a:lnTo>
                  <a:lnTo>
                    <a:pt x="864" y="2678"/>
                  </a:lnTo>
                  <a:lnTo>
                    <a:pt x="887" y="2696"/>
                  </a:lnTo>
                  <a:lnTo>
                    <a:pt x="913" y="2711"/>
                  </a:lnTo>
                  <a:lnTo>
                    <a:pt x="941" y="2724"/>
                  </a:lnTo>
                  <a:lnTo>
                    <a:pt x="972" y="2738"/>
                  </a:lnTo>
                  <a:lnTo>
                    <a:pt x="972" y="2738"/>
                  </a:lnTo>
                  <a:lnTo>
                    <a:pt x="973" y="2738"/>
                  </a:lnTo>
                  <a:lnTo>
                    <a:pt x="981" y="2741"/>
                  </a:lnTo>
                  <a:lnTo>
                    <a:pt x="991" y="2745"/>
                  </a:lnTo>
                  <a:lnTo>
                    <a:pt x="1002" y="2755"/>
                  </a:lnTo>
                  <a:lnTo>
                    <a:pt x="1008" y="2761"/>
                  </a:lnTo>
                  <a:lnTo>
                    <a:pt x="1013" y="2770"/>
                  </a:lnTo>
                  <a:lnTo>
                    <a:pt x="1018" y="2781"/>
                  </a:lnTo>
                  <a:lnTo>
                    <a:pt x="1022" y="2791"/>
                  </a:lnTo>
                  <a:lnTo>
                    <a:pt x="1027" y="2806"/>
                  </a:lnTo>
                  <a:lnTo>
                    <a:pt x="1030" y="2821"/>
                  </a:lnTo>
                  <a:lnTo>
                    <a:pt x="1031" y="2838"/>
                  </a:lnTo>
                  <a:lnTo>
                    <a:pt x="1033" y="2859"/>
                  </a:lnTo>
                  <a:lnTo>
                    <a:pt x="1033" y="3158"/>
                  </a:lnTo>
                  <a:lnTo>
                    <a:pt x="2041" y="3153"/>
                  </a:lnTo>
                  <a:lnTo>
                    <a:pt x="2041" y="2775"/>
                  </a:lnTo>
                  <a:lnTo>
                    <a:pt x="2041" y="2775"/>
                  </a:lnTo>
                  <a:lnTo>
                    <a:pt x="2048" y="2770"/>
                  </a:lnTo>
                  <a:lnTo>
                    <a:pt x="2069" y="2761"/>
                  </a:lnTo>
                  <a:lnTo>
                    <a:pt x="2097" y="2743"/>
                  </a:lnTo>
                  <a:lnTo>
                    <a:pt x="2113" y="2733"/>
                  </a:lnTo>
                  <a:lnTo>
                    <a:pt x="2130" y="2720"/>
                  </a:lnTo>
                  <a:lnTo>
                    <a:pt x="2146" y="2703"/>
                  </a:lnTo>
                  <a:lnTo>
                    <a:pt x="2162" y="2686"/>
                  </a:lnTo>
                  <a:lnTo>
                    <a:pt x="2177" y="2666"/>
                  </a:lnTo>
                  <a:lnTo>
                    <a:pt x="2190" y="2646"/>
                  </a:lnTo>
                  <a:lnTo>
                    <a:pt x="2201" y="2622"/>
                  </a:lnTo>
                  <a:lnTo>
                    <a:pt x="2210" y="2595"/>
                  </a:lnTo>
                  <a:lnTo>
                    <a:pt x="2214" y="2580"/>
                  </a:lnTo>
                  <a:lnTo>
                    <a:pt x="2216" y="2567"/>
                  </a:lnTo>
                  <a:lnTo>
                    <a:pt x="2217" y="2551"/>
                  </a:lnTo>
                  <a:lnTo>
                    <a:pt x="2217" y="2536"/>
                  </a:lnTo>
                  <a:lnTo>
                    <a:pt x="2217" y="1604"/>
                  </a:lnTo>
                  <a:lnTo>
                    <a:pt x="2217" y="1180"/>
                  </a:lnTo>
                  <a:lnTo>
                    <a:pt x="2217" y="1134"/>
                  </a:lnTo>
                  <a:lnTo>
                    <a:pt x="2217" y="1134"/>
                  </a:lnTo>
                  <a:lnTo>
                    <a:pt x="2217" y="1121"/>
                  </a:lnTo>
                  <a:lnTo>
                    <a:pt x="2214" y="1109"/>
                  </a:lnTo>
                  <a:lnTo>
                    <a:pt x="2211" y="1097"/>
                  </a:lnTo>
                  <a:lnTo>
                    <a:pt x="2205" y="1085"/>
                  </a:lnTo>
                  <a:lnTo>
                    <a:pt x="2199" y="1073"/>
                  </a:lnTo>
                  <a:lnTo>
                    <a:pt x="2190" y="1064"/>
                  </a:lnTo>
                  <a:lnTo>
                    <a:pt x="2181" y="1054"/>
                  </a:lnTo>
                  <a:lnTo>
                    <a:pt x="2173" y="1045"/>
                  </a:lnTo>
                  <a:lnTo>
                    <a:pt x="2161" y="1038"/>
                  </a:lnTo>
                  <a:lnTo>
                    <a:pt x="2149" y="1030"/>
                  </a:lnTo>
                  <a:lnTo>
                    <a:pt x="2135" y="1023"/>
                  </a:lnTo>
                  <a:lnTo>
                    <a:pt x="2122" y="1018"/>
                  </a:lnTo>
                  <a:lnTo>
                    <a:pt x="2107" y="1014"/>
                  </a:lnTo>
                  <a:lnTo>
                    <a:pt x="2092" y="1011"/>
                  </a:lnTo>
                  <a:lnTo>
                    <a:pt x="2078" y="1009"/>
                  </a:lnTo>
                  <a:lnTo>
                    <a:pt x="2061" y="1008"/>
                  </a:lnTo>
                  <a:lnTo>
                    <a:pt x="2061" y="1008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84" name="Rectangle 122"/>
            <p:cNvSpPr>
              <a:spLocks noChangeArrowheads="1"/>
            </p:cNvSpPr>
            <p:nvPr userDrawn="1"/>
          </p:nvSpPr>
          <p:spPr bwMode="auto">
            <a:xfrm>
              <a:off x="957118" y="2105108"/>
              <a:ext cx="331728" cy="59495"/>
            </a:xfrm>
            <a:prstGeom prst="rect">
              <a:avLst/>
            </a:prstGeom>
            <a:solidFill>
              <a:srgbClr val="D166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85" name="Rectangle 168"/>
            <p:cNvSpPr>
              <a:spLocks noChangeArrowheads="1"/>
            </p:cNvSpPr>
            <p:nvPr userDrawn="1"/>
          </p:nvSpPr>
          <p:spPr bwMode="auto">
            <a:xfrm>
              <a:off x="957118" y="2123476"/>
              <a:ext cx="331728" cy="59495"/>
            </a:xfrm>
            <a:prstGeom prst="rect">
              <a:avLst/>
            </a:prstGeom>
            <a:solidFill>
              <a:srgbClr val="D166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386" name="그룹 206"/>
            <p:cNvGrpSpPr/>
            <p:nvPr userDrawn="1"/>
          </p:nvGrpSpPr>
          <p:grpSpPr>
            <a:xfrm>
              <a:off x="906638" y="2172153"/>
              <a:ext cx="429082" cy="2713121"/>
              <a:chOff x="1015164" y="1713035"/>
              <a:chExt cx="330297" cy="2164701"/>
            </a:xfrm>
          </p:grpSpPr>
          <p:sp>
            <p:nvSpPr>
              <p:cNvPr id="387" name="Rectangle 169"/>
              <p:cNvSpPr>
                <a:spLocks noChangeArrowheads="1"/>
              </p:cNvSpPr>
              <p:nvPr/>
            </p:nvSpPr>
            <p:spPr bwMode="auto">
              <a:xfrm>
                <a:off x="1015164" y="1713035"/>
                <a:ext cx="330297" cy="2164701"/>
              </a:xfrm>
              <a:prstGeom prst="rect">
                <a:avLst/>
              </a:prstGeom>
              <a:solidFill>
                <a:srgbClr val="FAA31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88" name="Rectangle 170"/>
              <p:cNvSpPr>
                <a:spLocks noChangeArrowheads="1"/>
              </p:cNvSpPr>
              <p:nvPr/>
            </p:nvSpPr>
            <p:spPr bwMode="auto">
              <a:xfrm>
                <a:off x="1183088" y="1713035"/>
                <a:ext cx="162373" cy="2164701"/>
              </a:xfrm>
              <a:prstGeom prst="rect">
                <a:avLst/>
              </a:prstGeom>
              <a:solidFill>
                <a:srgbClr val="EF8A2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</p:grpSp>
      <p:grpSp>
        <p:nvGrpSpPr>
          <p:cNvPr id="446" name="그룹 445"/>
          <p:cNvGrpSpPr/>
          <p:nvPr userDrawn="1"/>
        </p:nvGrpSpPr>
        <p:grpSpPr>
          <a:xfrm>
            <a:off x="561729" y="2954629"/>
            <a:ext cx="748107" cy="2149704"/>
            <a:chOff x="542320" y="2688490"/>
            <a:chExt cx="561080" cy="2149704"/>
          </a:xfrm>
        </p:grpSpPr>
        <p:sp>
          <p:nvSpPr>
            <p:cNvPr id="291" name="Freeform 6"/>
            <p:cNvSpPr>
              <a:spLocks/>
            </p:cNvSpPr>
            <p:nvPr userDrawn="1"/>
          </p:nvSpPr>
          <p:spPr bwMode="auto">
            <a:xfrm>
              <a:off x="595037" y="2688490"/>
              <a:ext cx="508363" cy="723483"/>
            </a:xfrm>
            <a:custGeom>
              <a:avLst/>
              <a:gdLst/>
              <a:ahLst/>
              <a:cxnLst>
                <a:cxn ang="0">
                  <a:pos x="2108" y="1114"/>
                </a:cxn>
                <a:cxn ang="0">
                  <a:pos x="2050" y="1102"/>
                </a:cxn>
                <a:cxn ang="0">
                  <a:pos x="1996" y="1108"/>
                </a:cxn>
                <a:cxn ang="0">
                  <a:pos x="1954" y="1135"/>
                </a:cxn>
                <a:cxn ang="0">
                  <a:pos x="1540" y="1649"/>
                </a:cxn>
                <a:cxn ang="0">
                  <a:pos x="1540" y="126"/>
                </a:cxn>
                <a:cxn ang="0">
                  <a:pos x="1528" y="77"/>
                </a:cxn>
                <a:cxn ang="0">
                  <a:pos x="1494" y="37"/>
                </a:cxn>
                <a:cxn ang="0">
                  <a:pos x="1444" y="10"/>
                </a:cxn>
                <a:cxn ang="0">
                  <a:pos x="1383" y="0"/>
                </a:cxn>
                <a:cxn ang="0">
                  <a:pos x="1337" y="5"/>
                </a:cxn>
                <a:cxn ang="0">
                  <a:pos x="1284" y="28"/>
                </a:cxn>
                <a:cxn ang="0">
                  <a:pos x="1247" y="65"/>
                </a:cxn>
                <a:cxn ang="0">
                  <a:pos x="1227" y="112"/>
                </a:cxn>
                <a:cxn ang="0">
                  <a:pos x="1131" y="126"/>
                </a:cxn>
                <a:cxn ang="0">
                  <a:pos x="1123" y="87"/>
                </a:cxn>
                <a:cxn ang="0">
                  <a:pos x="1095" y="45"/>
                </a:cxn>
                <a:cxn ang="0">
                  <a:pos x="1049" y="14"/>
                </a:cxn>
                <a:cxn ang="0">
                  <a:pos x="990" y="0"/>
                </a:cxn>
                <a:cxn ang="0">
                  <a:pos x="943" y="2"/>
                </a:cxn>
                <a:cxn ang="0">
                  <a:pos x="886" y="20"/>
                </a:cxn>
                <a:cxn ang="0">
                  <a:pos x="845" y="54"/>
                </a:cxn>
                <a:cxn ang="0">
                  <a:pos x="821" y="99"/>
                </a:cxn>
                <a:cxn ang="0">
                  <a:pos x="722" y="1179"/>
                </a:cxn>
                <a:cxn ang="0">
                  <a:pos x="719" y="99"/>
                </a:cxn>
                <a:cxn ang="0">
                  <a:pos x="695" y="54"/>
                </a:cxn>
                <a:cxn ang="0">
                  <a:pos x="652" y="20"/>
                </a:cxn>
                <a:cxn ang="0">
                  <a:pos x="597" y="2"/>
                </a:cxn>
                <a:cxn ang="0">
                  <a:pos x="550" y="0"/>
                </a:cxn>
                <a:cxn ang="0">
                  <a:pos x="491" y="14"/>
                </a:cxn>
                <a:cxn ang="0">
                  <a:pos x="445" y="45"/>
                </a:cxn>
                <a:cxn ang="0">
                  <a:pos x="416" y="87"/>
                </a:cxn>
                <a:cxn ang="0">
                  <a:pos x="409" y="1179"/>
                </a:cxn>
                <a:cxn ang="0">
                  <a:pos x="311" y="112"/>
                </a:cxn>
                <a:cxn ang="0">
                  <a:pos x="293" y="65"/>
                </a:cxn>
                <a:cxn ang="0">
                  <a:pos x="256" y="28"/>
                </a:cxn>
                <a:cxn ang="0">
                  <a:pos x="203" y="5"/>
                </a:cxn>
                <a:cxn ang="0">
                  <a:pos x="157" y="0"/>
                </a:cxn>
                <a:cxn ang="0">
                  <a:pos x="95" y="10"/>
                </a:cxn>
                <a:cxn ang="0">
                  <a:pos x="46" y="37"/>
                </a:cxn>
                <a:cxn ang="0">
                  <a:pos x="12" y="77"/>
                </a:cxn>
                <a:cxn ang="0">
                  <a:pos x="0" y="126"/>
                </a:cxn>
                <a:cxn ang="0">
                  <a:pos x="0" y="2535"/>
                </a:cxn>
                <a:cxn ang="0">
                  <a:pos x="7" y="2595"/>
                </a:cxn>
                <a:cxn ang="0">
                  <a:pos x="56" y="2685"/>
                </a:cxn>
                <a:cxn ang="0">
                  <a:pos x="122" y="2743"/>
                </a:cxn>
                <a:cxn ang="0">
                  <a:pos x="178" y="3152"/>
                </a:cxn>
                <a:cxn ang="0">
                  <a:pos x="1186" y="2838"/>
                </a:cxn>
                <a:cxn ang="0">
                  <a:pos x="1199" y="2779"/>
                </a:cxn>
                <a:cxn ang="0">
                  <a:pos x="1227" y="2744"/>
                </a:cxn>
                <a:cxn ang="0">
                  <a:pos x="1247" y="2737"/>
                </a:cxn>
                <a:cxn ang="0">
                  <a:pos x="1355" y="2678"/>
                </a:cxn>
                <a:cxn ang="0">
                  <a:pos x="1430" y="2602"/>
                </a:cxn>
                <a:cxn ang="0">
                  <a:pos x="1481" y="2522"/>
                </a:cxn>
                <a:cxn ang="0">
                  <a:pos x="2204" y="1317"/>
                </a:cxn>
                <a:cxn ang="0">
                  <a:pos x="2217" y="1282"/>
                </a:cxn>
                <a:cxn ang="0">
                  <a:pos x="2214" y="1231"/>
                </a:cxn>
                <a:cxn ang="0">
                  <a:pos x="2192" y="1181"/>
                </a:cxn>
                <a:cxn ang="0">
                  <a:pos x="2149" y="1138"/>
                </a:cxn>
              </a:cxnLst>
              <a:rect l="0" t="0" r="r" b="b"/>
              <a:pathLst>
                <a:path w="2219" h="3158">
                  <a:moveTo>
                    <a:pt x="2136" y="1129"/>
                  </a:moveTo>
                  <a:lnTo>
                    <a:pt x="2136" y="1129"/>
                  </a:lnTo>
                  <a:lnTo>
                    <a:pt x="2122" y="1122"/>
                  </a:lnTo>
                  <a:lnTo>
                    <a:pt x="2108" y="1114"/>
                  </a:lnTo>
                  <a:lnTo>
                    <a:pt x="2093" y="1110"/>
                  </a:lnTo>
                  <a:lnTo>
                    <a:pt x="2079" y="1105"/>
                  </a:lnTo>
                  <a:lnTo>
                    <a:pt x="2065" y="1104"/>
                  </a:lnTo>
                  <a:lnTo>
                    <a:pt x="2050" y="1102"/>
                  </a:lnTo>
                  <a:lnTo>
                    <a:pt x="2037" y="1101"/>
                  </a:lnTo>
                  <a:lnTo>
                    <a:pt x="2023" y="1102"/>
                  </a:lnTo>
                  <a:lnTo>
                    <a:pt x="2010" y="1105"/>
                  </a:lnTo>
                  <a:lnTo>
                    <a:pt x="1996" y="1108"/>
                  </a:lnTo>
                  <a:lnTo>
                    <a:pt x="1985" y="1113"/>
                  </a:lnTo>
                  <a:lnTo>
                    <a:pt x="1973" y="1119"/>
                  </a:lnTo>
                  <a:lnTo>
                    <a:pt x="1962" y="1126"/>
                  </a:lnTo>
                  <a:lnTo>
                    <a:pt x="1954" y="1135"/>
                  </a:lnTo>
                  <a:lnTo>
                    <a:pt x="1945" y="1144"/>
                  </a:lnTo>
                  <a:lnTo>
                    <a:pt x="1937" y="1154"/>
                  </a:lnTo>
                  <a:lnTo>
                    <a:pt x="1537" y="1805"/>
                  </a:lnTo>
                  <a:lnTo>
                    <a:pt x="1540" y="1649"/>
                  </a:lnTo>
                  <a:lnTo>
                    <a:pt x="1540" y="1597"/>
                  </a:lnTo>
                  <a:lnTo>
                    <a:pt x="1540" y="1179"/>
                  </a:lnTo>
                  <a:lnTo>
                    <a:pt x="1540" y="126"/>
                  </a:lnTo>
                  <a:lnTo>
                    <a:pt x="1540" y="126"/>
                  </a:lnTo>
                  <a:lnTo>
                    <a:pt x="1539" y="112"/>
                  </a:lnTo>
                  <a:lnTo>
                    <a:pt x="1537" y="99"/>
                  </a:lnTo>
                  <a:lnTo>
                    <a:pt x="1533" y="87"/>
                  </a:lnTo>
                  <a:lnTo>
                    <a:pt x="1528" y="77"/>
                  </a:lnTo>
                  <a:lnTo>
                    <a:pt x="1521" y="65"/>
                  </a:lnTo>
                  <a:lnTo>
                    <a:pt x="1513" y="54"/>
                  </a:lnTo>
                  <a:lnTo>
                    <a:pt x="1504" y="45"/>
                  </a:lnTo>
                  <a:lnTo>
                    <a:pt x="1494" y="37"/>
                  </a:lnTo>
                  <a:lnTo>
                    <a:pt x="1484" y="28"/>
                  </a:lnTo>
                  <a:lnTo>
                    <a:pt x="1470" y="20"/>
                  </a:lnTo>
                  <a:lnTo>
                    <a:pt x="1458" y="14"/>
                  </a:lnTo>
                  <a:lnTo>
                    <a:pt x="1444" y="10"/>
                  </a:lnTo>
                  <a:lnTo>
                    <a:pt x="1430" y="5"/>
                  </a:lnTo>
                  <a:lnTo>
                    <a:pt x="1415" y="2"/>
                  </a:lnTo>
                  <a:lnTo>
                    <a:pt x="1399" y="0"/>
                  </a:lnTo>
                  <a:lnTo>
                    <a:pt x="1383" y="0"/>
                  </a:lnTo>
                  <a:lnTo>
                    <a:pt x="1383" y="0"/>
                  </a:lnTo>
                  <a:lnTo>
                    <a:pt x="1368" y="0"/>
                  </a:lnTo>
                  <a:lnTo>
                    <a:pt x="1352" y="2"/>
                  </a:lnTo>
                  <a:lnTo>
                    <a:pt x="1337" y="5"/>
                  </a:lnTo>
                  <a:lnTo>
                    <a:pt x="1322" y="10"/>
                  </a:lnTo>
                  <a:lnTo>
                    <a:pt x="1309" y="14"/>
                  </a:lnTo>
                  <a:lnTo>
                    <a:pt x="1295" y="20"/>
                  </a:lnTo>
                  <a:lnTo>
                    <a:pt x="1284" y="28"/>
                  </a:lnTo>
                  <a:lnTo>
                    <a:pt x="1273" y="37"/>
                  </a:lnTo>
                  <a:lnTo>
                    <a:pt x="1263" y="45"/>
                  </a:lnTo>
                  <a:lnTo>
                    <a:pt x="1254" y="54"/>
                  </a:lnTo>
                  <a:lnTo>
                    <a:pt x="1247" y="65"/>
                  </a:lnTo>
                  <a:lnTo>
                    <a:pt x="1239" y="77"/>
                  </a:lnTo>
                  <a:lnTo>
                    <a:pt x="1235" y="87"/>
                  </a:lnTo>
                  <a:lnTo>
                    <a:pt x="1230" y="99"/>
                  </a:lnTo>
                  <a:lnTo>
                    <a:pt x="1227" y="112"/>
                  </a:lnTo>
                  <a:lnTo>
                    <a:pt x="1227" y="126"/>
                  </a:lnTo>
                  <a:lnTo>
                    <a:pt x="1227" y="1179"/>
                  </a:lnTo>
                  <a:lnTo>
                    <a:pt x="1131" y="1179"/>
                  </a:lnTo>
                  <a:lnTo>
                    <a:pt x="1131" y="126"/>
                  </a:lnTo>
                  <a:lnTo>
                    <a:pt x="1131" y="126"/>
                  </a:lnTo>
                  <a:lnTo>
                    <a:pt x="1129" y="112"/>
                  </a:lnTo>
                  <a:lnTo>
                    <a:pt x="1128" y="99"/>
                  </a:lnTo>
                  <a:lnTo>
                    <a:pt x="1123" y="87"/>
                  </a:lnTo>
                  <a:lnTo>
                    <a:pt x="1119" y="77"/>
                  </a:lnTo>
                  <a:lnTo>
                    <a:pt x="1112" y="65"/>
                  </a:lnTo>
                  <a:lnTo>
                    <a:pt x="1104" y="54"/>
                  </a:lnTo>
                  <a:lnTo>
                    <a:pt x="1095" y="45"/>
                  </a:lnTo>
                  <a:lnTo>
                    <a:pt x="1085" y="37"/>
                  </a:lnTo>
                  <a:lnTo>
                    <a:pt x="1075" y="28"/>
                  </a:lnTo>
                  <a:lnTo>
                    <a:pt x="1061" y="20"/>
                  </a:lnTo>
                  <a:lnTo>
                    <a:pt x="1049" y="14"/>
                  </a:lnTo>
                  <a:lnTo>
                    <a:pt x="1036" y="10"/>
                  </a:lnTo>
                  <a:lnTo>
                    <a:pt x="1021" y="5"/>
                  </a:lnTo>
                  <a:lnTo>
                    <a:pt x="1006" y="2"/>
                  </a:lnTo>
                  <a:lnTo>
                    <a:pt x="990" y="0"/>
                  </a:lnTo>
                  <a:lnTo>
                    <a:pt x="974" y="0"/>
                  </a:lnTo>
                  <a:lnTo>
                    <a:pt x="974" y="0"/>
                  </a:lnTo>
                  <a:lnTo>
                    <a:pt x="959" y="0"/>
                  </a:lnTo>
                  <a:lnTo>
                    <a:pt x="943" y="2"/>
                  </a:lnTo>
                  <a:lnTo>
                    <a:pt x="928" y="5"/>
                  </a:lnTo>
                  <a:lnTo>
                    <a:pt x="913" y="10"/>
                  </a:lnTo>
                  <a:lnTo>
                    <a:pt x="900" y="14"/>
                  </a:lnTo>
                  <a:lnTo>
                    <a:pt x="886" y="20"/>
                  </a:lnTo>
                  <a:lnTo>
                    <a:pt x="874" y="28"/>
                  </a:lnTo>
                  <a:lnTo>
                    <a:pt x="864" y="37"/>
                  </a:lnTo>
                  <a:lnTo>
                    <a:pt x="854" y="45"/>
                  </a:lnTo>
                  <a:lnTo>
                    <a:pt x="845" y="54"/>
                  </a:lnTo>
                  <a:lnTo>
                    <a:pt x="837" y="65"/>
                  </a:lnTo>
                  <a:lnTo>
                    <a:pt x="830" y="77"/>
                  </a:lnTo>
                  <a:lnTo>
                    <a:pt x="826" y="87"/>
                  </a:lnTo>
                  <a:lnTo>
                    <a:pt x="821" y="99"/>
                  </a:lnTo>
                  <a:lnTo>
                    <a:pt x="820" y="112"/>
                  </a:lnTo>
                  <a:lnTo>
                    <a:pt x="818" y="126"/>
                  </a:lnTo>
                  <a:lnTo>
                    <a:pt x="818" y="1179"/>
                  </a:lnTo>
                  <a:lnTo>
                    <a:pt x="722" y="1179"/>
                  </a:lnTo>
                  <a:lnTo>
                    <a:pt x="722" y="126"/>
                  </a:lnTo>
                  <a:lnTo>
                    <a:pt x="722" y="126"/>
                  </a:lnTo>
                  <a:lnTo>
                    <a:pt x="720" y="112"/>
                  </a:lnTo>
                  <a:lnTo>
                    <a:pt x="719" y="99"/>
                  </a:lnTo>
                  <a:lnTo>
                    <a:pt x="714" y="87"/>
                  </a:lnTo>
                  <a:lnTo>
                    <a:pt x="710" y="77"/>
                  </a:lnTo>
                  <a:lnTo>
                    <a:pt x="703" y="65"/>
                  </a:lnTo>
                  <a:lnTo>
                    <a:pt x="695" y="54"/>
                  </a:lnTo>
                  <a:lnTo>
                    <a:pt x="686" y="45"/>
                  </a:lnTo>
                  <a:lnTo>
                    <a:pt x="676" y="37"/>
                  </a:lnTo>
                  <a:lnTo>
                    <a:pt x="665" y="28"/>
                  </a:lnTo>
                  <a:lnTo>
                    <a:pt x="652" y="20"/>
                  </a:lnTo>
                  <a:lnTo>
                    <a:pt x="640" y="14"/>
                  </a:lnTo>
                  <a:lnTo>
                    <a:pt x="627" y="10"/>
                  </a:lnTo>
                  <a:lnTo>
                    <a:pt x="612" y="5"/>
                  </a:lnTo>
                  <a:lnTo>
                    <a:pt x="597" y="2"/>
                  </a:lnTo>
                  <a:lnTo>
                    <a:pt x="581" y="0"/>
                  </a:lnTo>
                  <a:lnTo>
                    <a:pt x="565" y="0"/>
                  </a:lnTo>
                  <a:lnTo>
                    <a:pt x="565" y="0"/>
                  </a:lnTo>
                  <a:lnTo>
                    <a:pt x="550" y="0"/>
                  </a:lnTo>
                  <a:lnTo>
                    <a:pt x="534" y="2"/>
                  </a:lnTo>
                  <a:lnTo>
                    <a:pt x="519" y="5"/>
                  </a:lnTo>
                  <a:lnTo>
                    <a:pt x="504" y="10"/>
                  </a:lnTo>
                  <a:lnTo>
                    <a:pt x="491" y="14"/>
                  </a:lnTo>
                  <a:lnTo>
                    <a:pt x="479" y="20"/>
                  </a:lnTo>
                  <a:lnTo>
                    <a:pt x="465" y="28"/>
                  </a:lnTo>
                  <a:lnTo>
                    <a:pt x="455" y="37"/>
                  </a:lnTo>
                  <a:lnTo>
                    <a:pt x="445" y="45"/>
                  </a:lnTo>
                  <a:lnTo>
                    <a:pt x="436" y="54"/>
                  </a:lnTo>
                  <a:lnTo>
                    <a:pt x="428" y="65"/>
                  </a:lnTo>
                  <a:lnTo>
                    <a:pt x="421" y="77"/>
                  </a:lnTo>
                  <a:lnTo>
                    <a:pt x="416" y="87"/>
                  </a:lnTo>
                  <a:lnTo>
                    <a:pt x="412" y="99"/>
                  </a:lnTo>
                  <a:lnTo>
                    <a:pt x="411" y="112"/>
                  </a:lnTo>
                  <a:lnTo>
                    <a:pt x="409" y="126"/>
                  </a:lnTo>
                  <a:lnTo>
                    <a:pt x="409" y="1179"/>
                  </a:lnTo>
                  <a:lnTo>
                    <a:pt x="313" y="1179"/>
                  </a:lnTo>
                  <a:lnTo>
                    <a:pt x="313" y="126"/>
                  </a:lnTo>
                  <a:lnTo>
                    <a:pt x="313" y="126"/>
                  </a:lnTo>
                  <a:lnTo>
                    <a:pt x="311" y="112"/>
                  </a:lnTo>
                  <a:lnTo>
                    <a:pt x="310" y="99"/>
                  </a:lnTo>
                  <a:lnTo>
                    <a:pt x="305" y="87"/>
                  </a:lnTo>
                  <a:lnTo>
                    <a:pt x="301" y="77"/>
                  </a:lnTo>
                  <a:lnTo>
                    <a:pt x="293" y="65"/>
                  </a:lnTo>
                  <a:lnTo>
                    <a:pt x="286" y="54"/>
                  </a:lnTo>
                  <a:lnTo>
                    <a:pt x="277" y="45"/>
                  </a:lnTo>
                  <a:lnTo>
                    <a:pt x="267" y="37"/>
                  </a:lnTo>
                  <a:lnTo>
                    <a:pt x="256" y="28"/>
                  </a:lnTo>
                  <a:lnTo>
                    <a:pt x="243" y="20"/>
                  </a:lnTo>
                  <a:lnTo>
                    <a:pt x="231" y="14"/>
                  </a:lnTo>
                  <a:lnTo>
                    <a:pt x="218" y="10"/>
                  </a:lnTo>
                  <a:lnTo>
                    <a:pt x="203" y="5"/>
                  </a:lnTo>
                  <a:lnTo>
                    <a:pt x="188" y="2"/>
                  </a:lnTo>
                  <a:lnTo>
                    <a:pt x="172" y="0"/>
                  </a:lnTo>
                  <a:lnTo>
                    <a:pt x="157" y="0"/>
                  </a:lnTo>
                  <a:lnTo>
                    <a:pt x="157" y="0"/>
                  </a:lnTo>
                  <a:lnTo>
                    <a:pt x="141" y="0"/>
                  </a:lnTo>
                  <a:lnTo>
                    <a:pt x="125" y="2"/>
                  </a:lnTo>
                  <a:lnTo>
                    <a:pt x="110" y="5"/>
                  </a:lnTo>
                  <a:lnTo>
                    <a:pt x="95" y="10"/>
                  </a:lnTo>
                  <a:lnTo>
                    <a:pt x="82" y="14"/>
                  </a:lnTo>
                  <a:lnTo>
                    <a:pt x="70" y="20"/>
                  </a:lnTo>
                  <a:lnTo>
                    <a:pt x="56" y="28"/>
                  </a:lnTo>
                  <a:lnTo>
                    <a:pt x="46" y="37"/>
                  </a:lnTo>
                  <a:lnTo>
                    <a:pt x="36" y="45"/>
                  </a:lnTo>
                  <a:lnTo>
                    <a:pt x="27" y="54"/>
                  </a:lnTo>
                  <a:lnTo>
                    <a:pt x="19" y="65"/>
                  </a:lnTo>
                  <a:lnTo>
                    <a:pt x="12" y="77"/>
                  </a:lnTo>
                  <a:lnTo>
                    <a:pt x="7" y="87"/>
                  </a:lnTo>
                  <a:lnTo>
                    <a:pt x="3" y="99"/>
                  </a:lnTo>
                  <a:lnTo>
                    <a:pt x="1" y="112"/>
                  </a:lnTo>
                  <a:lnTo>
                    <a:pt x="0" y="126"/>
                  </a:lnTo>
                  <a:lnTo>
                    <a:pt x="0" y="1179"/>
                  </a:lnTo>
                  <a:lnTo>
                    <a:pt x="0" y="1597"/>
                  </a:lnTo>
                  <a:lnTo>
                    <a:pt x="0" y="2535"/>
                  </a:lnTo>
                  <a:lnTo>
                    <a:pt x="0" y="2535"/>
                  </a:lnTo>
                  <a:lnTo>
                    <a:pt x="0" y="2550"/>
                  </a:lnTo>
                  <a:lnTo>
                    <a:pt x="1" y="2567"/>
                  </a:lnTo>
                  <a:lnTo>
                    <a:pt x="4" y="2580"/>
                  </a:lnTo>
                  <a:lnTo>
                    <a:pt x="7" y="2595"/>
                  </a:lnTo>
                  <a:lnTo>
                    <a:pt x="16" y="2621"/>
                  </a:lnTo>
                  <a:lnTo>
                    <a:pt x="28" y="2645"/>
                  </a:lnTo>
                  <a:lnTo>
                    <a:pt x="42" y="2666"/>
                  </a:lnTo>
                  <a:lnTo>
                    <a:pt x="56" y="2685"/>
                  </a:lnTo>
                  <a:lnTo>
                    <a:pt x="73" y="2703"/>
                  </a:lnTo>
                  <a:lnTo>
                    <a:pt x="89" y="2718"/>
                  </a:lnTo>
                  <a:lnTo>
                    <a:pt x="105" y="2731"/>
                  </a:lnTo>
                  <a:lnTo>
                    <a:pt x="122" y="2743"/>
                  </a:lnTo>
                  <a:lnTo>
                    <a:pt x="150" y="2761"/>
                  </a:lnTo>
                  <a:lnTo>
                    <a:pt x="169" y="2770"/>
                  </a:lnTo>
                  <a:lnTo>
                    <a:pt x="178" y="2774"/>
                  </a:lnTo>
                  <a:lnTo>
                    <a:pt x="178" y="3152"/>
                  </a:lnTo>
                  <a:lnTo>
                    <a:pt x="1186" y="3158"/>
                  </a:lnTo>
                  <a:lnTo>
                    <a:pt x="1186" y="2859"/>
                  </a:lnTo>
                  <a:lnTo>
                    <a:pt x="1186" y="2859"/>
                  </a:lnTo>
                  <a:lnTo>
                    <a:pt x="1186" y="2838"/>
                  </a:lnTo>
                  <a:lnTo>
                    <a:pt x="1189" y="2820"/>
                  </a:lnTo>
                  <a:lnTo>
                    <a:pt x="1192" y="2805"/>
                  </a:lnTo>
                  <a:lnTo>
                    <a:pt x="1195" y="2790"/>
                  </a:lnTo>
                  <a:lnTo>
                    <a:pt x="1199" y="2779"/>
                  </a:lnTo>
                  <a:lnTo>
                    <a:pt x="1205" y="2770"/>
                  </a:lnTo>
                  <a:lnTo>
                    <a:pt x="1211" y="2761"/>
                  </a:lnTo>
                  <a:lnTo>
                    <a:pt x="1215" y="2755"/>
                  </a:lnTo>
                  <a:lnTo>
                    <a:pt x="1227" y="2744"/>
                  </a:lnTo>
                  <a:lnTo>
                    <a:pt x="1238" y="2740"/>
                  </a:lnTo>
                  <a:lnTo>
                    <a:pt x="1244" y="2737"/>
                  </a:lnTo>
                  <a:lnTo>
                    <a:pt x="1247" y="2737"/>
                  </a:lnTo>
                  <a:lnTo>
                    <a:pt x="1247" y="2737"/>
                  </a:lnTo>
                  <a:lnTo>
                    <a:pt x="1276" y="2724"/>
                  </a:lnTo>
                  <a:lnTo>
                    <a:pt x="1304" y="2710"/>
                  </a:lnTo>
                  <a:lnTo>
                    <a:pt x="1331" y="2694"/>
                  </a:lnTo>
                  <a:lnTo>
                    <a:pt x="1355" y="2678"/>
                  </a:lnTo>
                  <a:lnTo>
                    <a:pt x="1375" y="2660"/>
                  </a:lnTo>
                  <a:lnTo>
                    <a:pt x="1396" y="2642"/>
                  </a:lnTo>
                  <a:lnTo>
                    <a:pt x="1414" y="2623"/>
                  </a:lnTo>
                  <a:lnTo>
                    <a:pt x="1430" y="2602"/>
                  </a:lnTo>
                  <a:lnTo>
                    <a:pt x="1445" y="2583"/>
                  </a:lnTo>
                  <a:lnTo>
                    <a:pt x="1458" y="2562"/>
                  </a:lnTo>
                  <a:lnTo>
                    <a:pt x="1470" y="2541"/>
                  </a:lnTo>
                  <a:lnTo>
                    <a:pt x="1481" y="2522"/>
                  </a:lnTo>
                  <a:lnTo>
                    <a:pt x="1490" y="2503"/>
                  </a:lnTo>
                  <a:lnTo>
                    <a:pt x="1497" y="2484"/>
                  </a:lnTo>
                  <a:lnTo>
                    <a:pt x="1509" y="2447"/>
                  </a:lnTo>
                  <a:lnTo>
                    <a:pt x="2204" y="1317"/>
                  </a:lnTo>
                  <a:lnTo>
                    <a:pt x="2204" y="1317"/>
                  </a:lnTo>
                  <a:lnTo>
                    <a:pt x="2210" y="1307"/>
                  </a:lnTo>
                  <a:lnTo>
                    <a:pt x="2214" y="1295"/>
                  </a:lnTo>
                  <a:lnTo>
                    <a:pt x="2217" y="1282"/>
                  </a:lnTo>
                  <a:lnTo>
                    <a:pt x="2219" y="1270"/>
                  </a:lnTo>
                  <a:lnTo>
                    <a:pt x="2219" y="1256"/>
                  </a:lnTo>
                  <a:lnTo>
                    <a:pt x="2217" y="1245"/>
                  </a:lnTo>
                  <a:lnTo>
                    <a:pt x="2214" y="1231"/>
                  </a:lnTo>
                  <a:lnTo>
                    <a:pt x="2211" y="1218"/>
                  </a:lnTo>
                  <a:lnTo>
                    <a:pt x="2205" y="1206"/>
                  </a:lnTo>
                  <a:lnTo>
                    <a:pt x="2200" y="1193"/>
                  </a:lnTo>
                  <a:lnTo>
                    <a:pt x="2192" y="1181"/>
                  </a:lnTo>
                  <a:lnTo>
                    <a:pt x="2183" y="1169"/>
                  </a:lnTo>
                  <a:lnTo>
                    <a:pt x="2173" y="1159"/>
                  </a:lnTo>
                  <a:lnTo>
                    <a:pt x="2161" y="1148"/>
                  </a:lnTo>
                  <a:lnTo>
                    <a:pt x="2149" y="1138"/>
                  </a:lnTo>
                  <a:lnTo>
                    <a:pt x="2136" y="1129"/>
                  </a:lnTo>
                  <a:lnTo>
                    <a:pt x="2136" y="1129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89" name="Rectangle 99"/>
            <p:cNvSpPr>
              <a:spLocks noChangeArrowheads="1"/>
            </p:cNvSpPr>
            <p:nvPr userDrawn="1"/>
          </p:nvSpPr>
          <p:spPr bwMode="auto">
            <a:xfrm>
              <a:off x="592800" y="3371510"/>
              <a:ext cx="331727" cy="18029"/>
            </a:xfrm>
            <a:prstGeom prst="rect">
              <a:avLst/>
            </a:prstGeom>
            <a:solidFill>
              <a:srgbClr val="063957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90" name="Rectangle 100"/>
            <p:cNvSpPr>
              <a:spLocks noChangeArrowheads="1"/>
            </p:cNvSpPr>
            <p:nvPr userDrawn="1"/>
          </p:nvSpPr>
          <p:spPr bwMode="auto">
            <a:xfrm>
              <a:off x="592800" y="3389539"/>
              <a:ext cx="331727" cy="61297"/>
            </a:xfrm>
            <a:prstGeom prst="rect">
              <a:avLst/>
            </a:prstGeom>
            <a:solidFill>
              <a:srgbClr val="91C4D9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91" name="Rectangle 101"/>
            <p:cNvSpPr>
              <a:spLocks noChangeArrowheads="1"/>
            </p:cNvSpPr>
            <p:nvPr userDrawn="1"/>
          </p:nvSpPr>
          <p:spPr bwMode="auto">
            <a:xfrm>
              <a:off x="756862" y="3389539"/>
              <a:ext cx="167667" cy="61297"/>
            </a:xfrm>
            <a:prstGeom prst="rect">
              <a:avLst/>
            </a:prstGeom>
            <a:solidFill>
              <a:srgbClr val="66A7C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92" name="Rectangle 145"/>
            <p:cNvSpPr>
              <a:spLocks noChangeArrowheads="1"/>
            </p:cNvSpPr>
            <p:nvPr userDrawn="1"/>
          </p:nvSpPr>
          <p:spPr bwMode="auto">
            <a:xfrm>
              <a:off x="592800" y="3371510"/>
              <a:ext cx="331727" cy="18029"/>
            </a:xfrm>
            <a:prstGeom prst="rect">
              <a:avLst/>
            </a:prstGeom>
            <a:solidFill>
              <a:srgbClr val="063957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93" name="Rectangle 146"/>
            <p:cNvSpPr>
              <a:spLocks noChangeArrowheads="1"/>
            </p:cNvSpPr>
            <p:nvPr userDrawn="1"/>
          </p:nvSpPr>
          <p:spPr bwMode="auto">
            <a:xfrm>
              <a:off x="592800" y="3389539"/>
              <a:ext cx="331727" cy="61297"/>
            </a:xfrm>
            <a:prstGeom prst="rect">
              <a:avLst/>
            </a:prstGeom>
            <a:solidFill>
              <a:srgbClr val="91C4D9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94" name="Rectangle 147"/>
            <p:cNvSpPr>
              <a:spLocks noChangeArrowheads="1"/>
            </p:cNvSpPr>
            <p:nvPr userDrawn="1"/>
          </p:nvSpPr>
          <p:spPr bwMode="auto">
            <a:xfrm>
              <a:off x="756862" y="3389539"/>
              <a:ext cx="167667" cy="61297"/>
            </a:xfrm>
            <a:prstGeom prst="rect">
              <a:avLst/>
            </a:prstGeom>
            <a:solidFill>
              <a:srgbClr val="66A7C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395" name="그룹 215"/>
            <p:cNvGrpSpPr/>
            <p:nvPr userDrawn="1"/>
          </p:nvGrpSpPr>
          <p:grpSpPr>
            <a:xfrm>
              <a:off x="542320" y="3436413"/>
              <a:ext cx="429083" cy="1401781"/>
              <a:chOff x="577465" y="2729371"/>
              <a:chExt cx="330298" cy="1079058"/>
            </a:xfrm>
          </p:grpSpPr>
          <p:grpSp>
            <p:nvGrpSpPr>
              <p:cNvPr id="396" name="그룹 214"/>
              <p:cNvGrpSpPr/>
              <p:nvPr/>
            </p:nvGrpSpPr>
            <p:grpSpPr>
              <a:xfrm>
                <a:off x="577465" y="2729371"/>
                <a:ext cx="330298" cy="1079058"/>
                <a:chOff x="577465" y="2729371"/>
                <a:chExt cx="330298" cy="1079058"/>
              </a:xfrm>
            </p:grpSpPr>
            <p:sp>
              <p:nvSpPr>
                <p:cNvPr id="404" name="Rectangle 104"/>
                <p:cNvSpPr>
                  <a:spLocks noChangeArrowheads="1"/>
                </p:cNvSpPr>
                <p:nvPr/>
              </p:nvSpPr>
              <p:spPr bwMode="auto">
                <a:xfrm>
                  <a:off x="577465" y="2729371"/>
                  <a:ext cx="330297" cy="1079058"/>
                </a:xfrm>
                <a:prstGeom prst="rect">
                  <a:avLst/>
                </a:prstGeom>
                <a:solidFill>
                  <a:srgbClr val="C2E2DF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405" name="Rectangle 105"/>
                <p:cNvSpPr>
                  <a:spLocks noChangeArrowheads="1"/>
                </p:cNvSpPr>
                <p:nvPr/>
              </p:nvSpPr>
              <p:spPr bwMode="auto">
                <a:xfrm>
                  <a:off x="742614" y="2729371"/>
                  <a:ext cx="165149" cy="1079058"/>
                </a:xfrm>
                <a:prstGeom prst="rect">
                  <a:avLst/>
                </a:prstGeom>
                <a:solidFill>
                  <a:srgbClr val="97D4DF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97" name="그룹 213"/>
              <p:cNvGrpSpPr/>
              <p:nvPr/>
            </p:nvGrpSpPr>
            <p:grpSpPr>
              <a:xfrm>
                <a:off x="862128" y="2767715"/>
                <a:ext cx="16654" cy="73553"/>
                <a:chOff x="3626676" y="3233809"/>
                <a:chExt cx="16654" cy="73553"/>
              </a:xfrm>
            </p:grpSpPr>
            <p:sp>
              <p:nvSpPr>
                <p:cNvPr id="398" name="Freeform 140"/>
                <p:cNvSpPr>
                  <a:spLocks/>
                </p:cNvSpPr>
                <p:nvPr/>
              </p:nvSpPr>
              <p:spPr bwMode="auto">
                <a:xfrm>
                  <a:off x="3626676" y="3233809"/>
                  <a:ext cx="16654" cy="16654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2"/>
                    </a:cxn>
                    <a:cxn ang="0">
                      <a:pos x="6" y="12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2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99" name="Freeform 141"/>
                <p:cNvSpPr>
                  <a:spLocks/>
                </p:cNvSpPr>
                <p:nvPr/>
              </p:nvSpPr>
              <p:spPr bwMode="auto">
                <a:xfrm>
                  <a:off x="3626676" y="3261565"/>
                  <a:ext cx="16654" cy="19429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4"/>
                    </a:cxn>
                    <a:cxn ang="0">
                      <a:pos x="6" y="14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4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4"/>
                      </a:lnTo>
                      <a:lnTo>
                        <a:pt x="6" y="14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400" name="Freeform 142"/>
                <p:cNvSpPr>
                  <a:spLocks/>
                </p:cNvSpPr>
                <p:nvPr/>
              </p:nvSpPr>
              <p:spPr bwMode="auto">
                <a:xfrm>
                  <a:off x="3626676" y="3287933"/>
                  <a:ext cx="16654" cy="19429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4"/>
                    </a:cxn>
                    <a:cxn ang="0">
                      <a:pos x="6" y="14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4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4"/>
                      </a:lnTo>
                      <a:lnTo>
                        <a:pt x="6" y="14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401" name="Freeform 186"/>
                <p:cNvSpPr>
                  <a:spLocks/>
                </p:cNvSpPr>
                <p:nvPr/>
              </p:nvSpPr>
              <p:spPr bwMode="auto">
                <a:xfrm>
                  <a:off x="3626676" y="3233809"/>
                  <a:ext cx="16654" cy="16654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2"/>
                    </a:cxn>
                    <a:cxn ang="0">
                      <a:pos x="6" y="12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2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402" name="Freeform 187"/>
                <p:cNvSpPr>
                  <a:spLocks/>
                </p:cNvSpPr>
                <p:nvPr/>
              </p:nvSpPr>
              <p:spPr bwMode="auto">
                <a:xfrm>
                  <a:off x="3626676" y="3261565"/>
                  <a:ext cx="16654" cy="19429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4"/>
                    </a:cxn>
                    <a:cxn ang="0">
                      <a:pos x="6" y="14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4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4"/>
                      </a:lnTo>
                      <a:lnTo>
                        <a:pt x="6" y="14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403" name="Freeform 188"/>
                <p:cNvSpPr>
                  <a:spLocks/>
                </p:cNvSpPr>
                <p:nvPr/>
              </p:nvSpPr>
              <p:spPr bwMode="auto">
                <a:xfrm>
                  <a:off x="3626676" y="3287933"/>
                  <a:ext cx="16654" cy="19429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4"/>
                    </a:cxn>
                    <a:cxn ang="0">
                      <a:pos x="6" y="14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4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4"/>
                      </a:lnTo>
                      <a:lnTo>
                        <a:pt x="6" y="14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</p:grpSp>
      </p:grpSp>
      <p:grpSp>
        <p:nvGrpSpPr>
          <p:cNvPr id="406" name="그룹 405"/>
          <p:cNvGrpSpPr/>
          <p:nvPr userDrawn="1"/>
        </p:nvGrpSpPr>
        <p:grpSpPr>
          <a:xfrm>
            <a:off x="4949134" y="3177343"/>
            <a:ext cx="787209" cy="2294915"/>
            <a:chOff x="3474966" y="2067694"/>
            <a:chExt cx="590407" cy="2294915"/>
          </a:xfrm>
        </p:grpSpPr>
        <p:sp>
          <p:nvSpPr>
            <p:cNvPr id="407" name="Freeform 5"/>
            <p:cNvSpPr>
              <a:spLocks/>
            </p:cNvSpPr>
            <p:nvPr userDrawn="1"/>
          </p:nvSpPr>
          <p:spPr bwMode="auto">
            <a:xfrm>
              <a:off x="3474966" y="2067694"/>
              <a:ext cx="543852" cy="774689"/>
            </a:xfrm>
            <a:custGeom>
              <a:avLst/>
              <a:gdLst/>
              <a:ahLst/>
              <a:cxnLst>
                <a:cxn ang="0">
                  <a:pos x="2030" y="1011"/>
                </a:cxn>
                <a:cxn ang="0">
                  <a:pos x="1974" y="1030"/>
                </a:cxn>
                <a:cxn ang="0">
                  <a:pos x="1932" y="1064"/>
                </a:cxn>
                <a:cxn ang="0">
                  <a:pos x="1909" y="1109"/>
                </a:cxn>
                <a:cxn ang="0">
                  <a:pos x="1809" y="1180"/>
                </a:cxn>
                <a:cxn ang="0">
                  <a:pos x="1805" y="1095"/>
                </a:cxn>
                <a:cxn ang="0">
                  <a:pos x="1783" y="1051"/>
                </a:cxn>
                <a:cxn ang="0">
                  <a:pos x="1740" y="1017"/>
                </a:cxn>
                <a:cxn ang="0">
                  <a:pos x="1683" y="999"/>
                </a:cxn>
                <a:cxn ang="0">
                  <a:pos x="1636" y="996"/>
                </a:cxn>
                <a:cxn ang="0">
                  <a:pos x="1578" y="1011"/>
                </a:cxn>
                <a:cxn ang="0">
                  <a:pos x="1532" y="1042"/>
                </a:cxn>
                <a:cxn ang="0">
                  <a:pos x="1503" y="1083"/>
                </a:cxn>
                <a:cxn ang="0">
                  <a:pos x="1497" y="1180"/>
                </a:cxn>
                <a:cxn ang="0">
                  <a:pos x="1399" y="1121"/>
                </a:cxn>
                <a:cxn ang="0">
                  <a:pos x="1381" y="1073"/>
                </a:cxn>
                <a:cxn ang="0">
                  <a:pos x="1343" y="1038"/>
                </a:cxn>
                <a:cxn ang="0">
                  <a:pos x="1289" y="1014"/>
                </a:cxn>
                <a:cxn ang="0">
                  <a:pos x="1243" y="1008"/>
                </a:cxn>
                <a:cxn ang="0">
                  <a:pos x="1182" y="1018"/>
                </a:cxn>
                <a:cxn ang="0">
                  <a:pos x="1132" y="1045"/>
                </a:cxn>
                <a:cxn ang="0">
                  <a:pos x="1099" y="1085"/>
                </a:cxn>
                <a:cxn ang="0">
                  <a:pos x="1088" y="1134"/>
                </a:cxn>
                <a:cxn ang="0">
                  <a:pos x="991" y="126"/>
                </a:cxn>
                <a:cxn ang="0">
                  <a:pos x="978" y="77"/>
                </a:cxn>
                <a:cxn ang="0">
                  <a:pos x="945" y="37"/>
                </a:cxn>
                <a:cxn ang="0">
                  <a:pos x="895" y="10"/>
                </a:cxn>
                <a:cxn ang="0">
                  <a:pos x="834" y="0"/>
                </a:cxn>
                <a:cxn ang="0">
                  <a:pos x="788" y="6"/>
                </a:cxn>
                <a:cxn ang="0">
                  <a:pos x="735" y="28"/>
                </a:cxn>
                <a:cxn ang="0">
                  <a:pos x="696" y="65"/>
                </a:cxn>
                <a:cxn ang="0">
                  <a:pos x="678" y="113"/>
                </a:cxn>
                <a:cxn ang="0">
                  <a:pos x="678" y="1650"/>
                </a:cxn>
                <a:cxn ang="0">
                  <a:pos x="272" y="1144"/>
                </a:cxn>
                <a:cxn ang="0">
                  <a:pos x="234" y="1113"/>
                </a:cxn>
                <a:cxn ang="0">
                  <a:pos x="182" y="1101"/>
                </a:cxn>
                <a:cxn ang="0">
                  <a:pos x="124" y="1110"/>
                </a:cxn>
                <a:cxn ang="0">
                  <a:pos x="81" y="1129"/>
                </a:cxn>
                <a:cxn ang="0">
                  <a:pos x="35" y="1169"/>
                </a:cxn>
                <a:cxn ang="0">
                  <a:pos x="7" y="1218"/>
                </a:cxn>
                <a:cxn ang="0">
                  <a:pos x="0" y="1270"/>
                </a:cxn>
                <a:cxn ang="0">
                  <a:pos x="14" y="1318"/>
                </a:cxn>
                <a:cxn ang="0">
                  <a:pos x="729" y="2503"/>
                </a:cxn>
                <a:cxn ang="0">
                  <a:pos x="773" y="2583"/>
                </a:cxn>
                <a:cxn ang="0">
                  <a:pos x="842" y="2660"/>
                </a:cxn>
                <a:cxn ang="0">
                  <a:pos x="941" y="2724"/>
                </a:cxn>
                <a:cxn ang="0">
                  <a:pos x="981" y="2741"/>
                </a:cxn>
                <a:cxn ang="0">
                  <a:pos x="1013" y="2770"/>
                </a:cxn>
                <a:cxn ang="0">
                  <a:pos x="1030" y="2821"/>
                </a:cxn>
                <a:cxn ang="0">
                  <a:pos x="2041" y="3153"/>
                </a:cxn>
                <a:cxn ang="0">
                  <a:pos x="2069" y="2761"/>
                </a:cxn>
                <a:cxn ang="0">
                  <a:pos x="2146" y="2703"/>
                </a:cxn>
                <a:cxn ang="0">
                  <a:pos x="2201" y="2622"/>
                </a:cxn>
                <a:cxn ang="0">
                  <a:pos x="2217" y="2551"/>
                </a:cxn>
                <a:cxn ang="0">
                  <a:pos x="2217" y="1134"/>
                </a:cxn>
                <a:cxn ang="0">
                  <a:pos x="2211" y="1097"/>
                </a:cxn>
                <a:cxn ang="0">
                  <a:pos x="2181" y="1054"/>
                </a:cxn>
                <a:cxn ang="0">
                  <a:pos x="2135" y="1023"/>
                </a:cxn>
                <a:cxn ang="0">
                  <a:pos x="2078" y="1009"/>
                </a:cxn>
              </a:cxnLst>
              <a:rect l="0" t="0" r="r" b="b"/>
              <a:pathLst>
                <a:path w="2217" h="3158">
                  <a:moveTo>
                    <a:pt x="2061" y="1008"/>
                  </a:moveTo>
                  <a:lnTo>
                    <a:pt x="2061" y="1008"/>
                  </a:lnTo>
                  <a:lnTo>
                    <a:pt x="2045" y="1009"/>
                  </a:lnTo>
                  <a:lnTo>
                    <a:pt x="2030" y="1011"/>
                  </a:lnTo>
                  <a:lnTo>
                    <a:pt x="2015" y="1014"/>
                  </a:lnTo>
                  <a:lnTo>
                    <a:pt x="2001" y="1018"/>
                  </a:lnTo>
                  <a:lnTo>
                    <a:pt x="1987" y="1023"/>
                  </a:lnTo>
                  <a:lnTo>
                    <a:pt x="1974" y="1030"/>
                  </a:lnTo>
                  <a:lnTo>
                    <a:pt x="1962" y="1038"/>
                  </a:lnTo>
                  <a:lnTo>
                    <a:pt x="1950" y="1045"/>
                  </a:lnTo>
                  <a:lnTo>
                    <a:pt x="1941" y="1054"/>
                  </a:lnTo>
                  <a:lnTo>
                    <a:pt x="1932" y="1064"/>
                  </a:lnTo>
                  <a:lnTo>
                    <a:pt x="1924" y="1073"/>
                  </a:lnTo>
                  <a:lnTo>
                    <a:pt x="1918" y="1085"/>
                  </a:lnTo>
                  <a:lnTo>
                    <a:pt x="1912" y="1097"/>
                  </a:lnTo>
                  <a:lnTo>
                    <a:pt x="1909" y="1109"/>
                  </a:lnTo>
                  <a:lnTo>
                    <a:pt x="1906" y="1121"/>
                  </a:lnTo>
                  <a:lnTo>
                    <a:pt x="1906" y="1134"/>
                  </a:lnTo>
                  <a:lnTo>
                    <a:pt x="1906" y="1180"/>
                  </a:lnTo>
                  <a:lnTo>
                    <a:pt x="1809" y="1180"/>
                  </a:lnTo>
                  <a:lnTo>
                    <a:pt x="1809" y="1122"/>
                  </a:lnTo>
                  <a:lnTo>
                    <a:pt x="1809" y="1122"/>
                  </a:lnTo>
                  <a:lnTo>
                    <a:pt x="1808" y="1109"/>
                  </a:lnTo>
                  <a:lnTo>
                    <a:pt x="1805" y="1095"/>
                  </a:lnTo>
                  <a:lnTo>
                    <a:pt x="1802" y="1083"/>
                  </a:lnTo>
                  <a:lnTo>
                    <a:pt x="1796" y="1073"/>
                  </a:lnTo>
                  <a:lnTo>
                    <a:pt x="1790" y="1061"/>
                  </a:lnTo>
                  <a:lnTo>
                    <a:pt x="1783" y="1051"/>
                  </a:lnTo>
                  <a:lnTo>
                    <a:pt x="1772" y="1042"/>
                  </a:lnTo>
                  <a:lnTo>
                    <a:pt x="1763" y="1033"/>
                  </a:lnTo>
                  <a:lnTo>
                    <a:pt x="1752" y="1024"/>
                  </a:lnTo>
                  <a:lnTo>
                    <a:pt x="1740" y="1017"/>
                  </a:lnTo>
                  <a:lnTo>
                    <a:pt x="1726" y="1011"/>
                  </a:lnTo>
                  <a:lnTo>
                    <a:pt x="1713" y="1006"/>
                  </a:lnTo>
                  <a:lnTo>
                    <a:pt x="1698" y="1002"/>
                  </a:lnTo>
                  <a:lnTo>
                    <a:pt x="1683" y="999"/>
                  </a:lnTo>
                  <a:lnTo>
                    <a:pt x="1669" y="996"/>
                  </a:lnTo>
                  <a:lnTo>
                    <a:pt x="1652" y="996"/>
                  </a:lnTo>
                  <a:lnTo>
                    <a:pt x="1652" y="996"/>
                  </a:lnTo>
                  <a:lnTo>
                    <a:pt x="1636" y="996"/>
                  </a:lnTo>
                  <a:lnTo>
                    <a:pt x="1621" y="999"/>
                  </a:lnTo>
                  <a:lnTo>
                    <a:pt x="1606" y="1002"/>
                  </a:lnTo>
                  <a:lnTo>
                    <a:pt x="1592" y="1006"/>
                  </a:lnTo>
                  <a:lnTo>
                    <a:pt x="1578" y="1011"/>
                  </a:lnTo>
                  <a:lnTo>
                    <a:pt x="1565" y="1017"/>
                  </a:lnTo>
                  <a:lnTo>
                    <a:pt x="1553" y="1024"/>
                  </a:lnTo>
                  <a:lnTo>
                    <a:pt x="1541" y="1033"/>
                  </a:lnTo>
                  <a:lnTo>
                    <a:pt x="1532" y="1042"/>
                  </a:lnTo>
                  <a:lnTo>
                    <a:pt x="1523" y="1051"/>
                  </a:lnTo>
                  <a:lnTo>
                    <a:pt x="1514" y="1061"/>
                  </a:lnTo>
                  <a:lnTo>
                    <a:pt x="1509" y="1073"/>
                  </a:lnTo>
                  <a:lnTo>
                    <a:pt x="1503" y="1083"/>
                  </a:lnTo>
                  <a:lnTo>
                    <a:pt x="1500" y="1095"/>
                  </a:lnTo>
                  <a:lnTo>
                    <a:pt x="1497" y="1109"/>
                  </a:lnTo>
                  <a:lnTo>
                    <a:pt x="1497" y="1122"/>
                  </a:lnTo>
                  <a:lnTo>
                    <a:pt x="1497" y="1180"/>
                  </a:lnTo>
                  <a:lnTo>
                    <a:pt x="1400" y="1180"/>
                  </a:lnTo>
                  <a:lnTo>
                    <a:pt x="1400" y="1134"/>
                  </a:lnTo>
                  <a:lnTo>
                    <a:pt x="1400" y="1134"/>
                  </a:lnTo>
                  <a:lnTo>
                    <a:pt x="1399" y="1121"/>
                  </a:lnTo>
                  <a:lnTo>
                    <a:pt x="1396" y="1109"/>
                  </a:lnTo>
                  <a:lnTo>
                    <a:pt x="1393" y="1097"/>
                  </a:lnTo>
                  <a:lnTo>
                    <a:pt x="1387" y="1085"/>
                  </a:lnTo>
                  <a:lnTo>
                    <a:pt x="1381" y="1073"/>
                  </a:lnTo>
                  <a:lnTo>
                    <a:pt x="1374" y="1064"/>
                  </a:lnTo>
                  <a:lnTo>
                    <a:pt x="1363" y="1054"/>
                  </a:lnTo>
                  <a:lnTo>
                    <a:pt x="1354" y="1045"/>
                  </a:lnTo>
                  <a:lnTo>
                    <a:pt x="1343" y="1038"/>
                  </a:lnTo>
                  <a:lnTo>
                    <a:pt x="1331" y="1030"/>
                  </a:lnTo>
                  <a:lnTo>
                    <a:pt x="1317" y="1023"/>
                  </a:lnTo>
                  <a:lnTo>
                    <a:pt x="1304" y="1018"/>
                  </a:lnTo>
                  <a:lnTo>
                    <a:pt x="1289" y="1014"/>
                  </a:lnTo>
                  <a:lnTo>
                    <a:pt x="1274" y="1011"/>
                  </a:lnTo>
                  <a:lnTo>
                    <a:pt x="1260" y="1009"/>
                  </a:lnTo>
                  <a:lnTo>
                    <a:pt x="1243" y="1008"/>
                  </a:lnTo>
                  <a:lnTo>
                    <a:pt x="1243" y="1008"/>
                  </a:lnTo>
                  <a:lnTo>
                    <a:pt x="1227" y="1009"/>
                  </a:lnTo>
                  <a:lnTo>
                    <a:pt x="1212" y="1011"/>
                  </a:lnTo>
                  <a:lnTo>
                    <a:pt x="1197" y="1014"/>
                  </a:lnTo>
                  <a:lnTo>
                    <a:pt x="1182" y="1018"/>
                  </a:lnTo>
                  <a:lnTo>
                    <a:pt x="1169" y="1023"/>
                  </a:lnTo>
                  <a:lnTo>
                    <a:pt x="1156" y="1030"/>
                  </a:lnTo>
                  <a:lnTo>
                    <a:pt x="1144" y="1038"/>
                  </a:lnTo>
                  <a:lnTo>
                    <a:pt x="1132" y="1045"/>
                  </a:lnTo>
                  <a:lnTo>
                    <a:pt x="1123" y="1054"/>
                  </a:lnTo>
                  <a:lnTo>
                    <a:pt x="1114" y="1064"/>
                  </a:lnTo>
                  <a:lnTo>
                    <a:pt x="1105" y="1073"/>
                  </a:lnTo>
                  <a:lnTo>
                    <a:pt x="1099" y="1085"/>
                  </a:lnTo>
                  <a:lnTo>
                    <a:pt x="1094" y="1097"/>
                  </a:lnTo>
                  <a:lnTo>
                    <a:pt x="1091" y="1109"/>
                  </a:lnTo>
                  <a:lnTo>
                    <a:pt x="1088" y="1121"/>
                  </a:lnTo>
                  <a:lnTo>
                    <a:pt x="1088" y="1134"/>
                  </a:lnTo>
                  <a:lnTo>
                    <a:pt x="1088" y="1180"/>
                  </a:lnTo>
                  <a:lnTo>
                    <a:pt x="991" y="1180"/>
                  </a:lnTo>
                  <a:lnTo>
                    <a:pt x="991" y="126"/>
                  </a:lnTo>
                  <a:lnTo>
                    <a:pt x="991" y="126"/>
                  </a:lnTo>
                  <a:lnTo>
                    <a:pt x="990" y="113"/>
                  </a:lnTo>
                  <a:lnTo>
                    <a:pt x="987" y="101"/>
                  </a:lnTo>
                  <a:lnTo>
                    <a:pt x="984" y="87"/>
                  </a:lnTo>
                  <a:lnTo>
                    <a:pt x="978" y="77"/>
                  </a:lnTo>
                  <a:lnTo>
                    <a:pt x="972" y="65"/>
                  </a:lnTo>
                  <a:lnTo>
                    <a:pt x="965" y="55"/>
                  </a:lnTo>
                  <a:lnTo>
                    <a:pt x="956" y="46"/>
                  </a:lnTo>
                  <a:lnTo>
                    <a:pt x="945" y="37"/>
                  </a:lnTo>
                  <a:lnTo>
                    <a:pt x="933" y="28"/>
                  </a:lnTo>
                  <a:lnTo>
                    <a:pt x="922" y="21"/>
                  </a:lnTo>
                  <a:lnTo>
                    <a:pt x="908" y="15"/>
                  </a:lnTo>
                  <a:lnTo>
                    <a:pt x="895" y="10"/>
                  </a:lnTo>
                  <a:lnTo>
                    <a:pt x="880" y="6"/>
                  </a:lnTo>
                  <a:lnTo>
                    <a:pt x="865" y="3"/>
                  </a:lnTo>
                  <a:lnTo>
                    <a:pt x="850" y="0"/>
                  </a:lnTo>
                  <a:lnTo>
                    <a:pt x="834" y="0"/>
                  </a:lnTo>
                  <a:lnTo>
                    <a:pt x="834" y="0"/>
                  </a:lnTo>
                  <a:lnTo>
                    <a:pt x="818" y="0"/>
                  </a:lnTo>
                  <a:lnTo>
                    <a:pt x="803" y="3"/>
                  </a:lnTo>
                  <a:lnTo>
                    <a:pt x="788" y="6"/>
                  </a:lnTo>
                  <a:lnTo>
                    <a:pt x="773" y="10"/>
                  </a:lnTo>
                  <a:lnTo>
                    <a:pt x="760" y="15"/>
                  </a:lnTo>
                  <a:lnTo>
                    <a:pt x="747" y="21"/>
                  </a:lnTo>
                  <a:lnTo>
                    <a:pt x="735" y="28"/>
                  </a:lnTo>
                  <a:lnTo>
                    <a:pt x="724" y="37"/>
                  </a:lnTo>
                  <a:lnTo>
                    <a:pt x="714" y="46"/>
                  </a:lnTo>
                  <a:lnTo>
                    <a:pt x="705" y="55"/>
                  </a:lnTo>
                  <a:lnTo>
                    <a:pt x="696" y="65"/>
                  </a:lnTo>
                  <a:lnTo>
                    <a:pt x="690" y="77"/>
                  </a:lnTo>
                  <a:lnTo>
                    <a:pt x="684" y="87"/>
                  </a:lnTo>
                  <a:lnTo>
                    <a:pt x="681" y="101"/>
                  </a:lnTo>
                  <a:lnTo>
                    <a:pt x="678" y="113"/>
                  </a:lnTo>
                  <a:lnTo>
                    <a:pt x="678" y="126"/>
                  </a:lnTo>
                  <a:lnTo>
                    <a:pt x="678" y="1180"/>
                  </a:lnTo>
                  <a:lnTo>
                    <a:pt x="678" y="1598"/>
                  </a:lnTo>
                  <a:lnTo>
                    <a:pt x="678" y="1650"/>
                  </a:lnTo>
                  <a:lnTo>
                    <a:pt x="680" y="1805"/>
                  </a:lnTo>
                  <a:lnTo>
                    <a:pt x="280" y="1155"/>
                  </a:lnTo>
                  <a:lnTo>
                    <a:pt x="280" y="1155"/>
                  </a:lnTo>
                  <a:lnTo>
                    <a:pt x="272" y="1144"/>
                  </a:lnTo>
                  <a:lnTo>
                    <a:pt x="265" y="1135"/>
                  </a:lnTo>
                  <a:lnTo>
                    <a:pt x="255" y="1126"/>
                  </a:lnTo>
                  <a:lnTo>
                    <a:pt x="244" y="1119"/>
                  </a:lnTo>
                  <a:lnTo>
                    <a:pt x="234" y="1113"/>
                  </a:lnTo>
                  <a:lnTo>
                    <a:pt x="221" y="1109"/>
                  </a:lnTo>
                  <a:lnTo>
                    <a:pt x="209" y="1106"/>
                  </a:lnTo>
                  <a:lnTo>
                    <a:pt x="195" y="1103"/>
                  </a:lnTo>
                  <a:lnTo>
                    <a:pt x="182" y="1101"/>
                  </a:lnTo>
                  <a:lnTo>
                    <a:pt x="167" y="1103"/>
                  </a:lnTo>
                  <a:lnTo>
                    <a:pt x="154" y="1104"/>
                  </a:lnTo>
                  <a:lnTo>
                    <a:pt x="139" y="1106"/>
                  </a:lnTo>
                  <a:lnTo>
                    <a:pt x="124" y="1110"/>
                  </a:lnTo>
                  <a:lnTo>
                    <a:pt x="109" y="1116"/>
                  </a:lnTo>
                  <a:lnTo>
                    <a:pt x="96" y="1122"/>
                  </a:lnTo>
                  <a:lnTo>
                    <a:pt x="81" y="1129"/>
                  </a:lnTo>
                  <a:lnTo>
                    <a:pt x="81" y="1129"/>
                  </a:lnTo>
                  <a:lnTo>
                    <a:pt x="68" y="1138"/>
                  </a:lnTo>
                  <a:lnTo>
                    <a:pt x="56" y="1149"/>
                  </a:lnTo>
                  <a:lnTo>
                    <a:pt x="46" y="1159"/>
                  </a:lnTo>
                  <a:lnTo>
                    <a:pt x="35" y="1169"/>
                  </a:lnTo>
                  <a:lnTo>
                    <a:pt x="26" y="1181"/>
                  </a:lnTo>
                  <a:lnTo>
                    <a:pt x="19" y="1193"/>
                  </a:lnTo>
                  <a:lnTo>
                    <a:pt x="12" y="1206"/>
                  </a:lnTo>
                  <a:lnTo>
                    <a:pt x="7" y="1218"/>
                  </a:lnTo>
                  <a:lnTo>
                    <a:pt x="3" y="1232"/>
                  </a:lnTo>
                  <a:lnTo>
                    <a:pt x="0" y="1245"/>
                  </a:lnTo>
                  <a:lnTo>
                    <a:pt x="0" y="1257"/>
                  </a:lnTo>
                  <a:lnTo>
                    <a:pt x="0" y="1270"/>
                  </a:lnTo>
                  <a:lnTo>
                    <a:pt x="1" y="1284"/>
                  </a:lnTo>
                  <a:lnTo>
                    <a:pt x="4" y="1295"/>
                  </a:lnTo>
                  <a:lnTo>
                    <a:pt x="9" y="1307"/>
                  </a:lnTo>
                  <a:lnTo>
                    <a:pt x="14" y="1318"/>
                  </a:lnTo>
                  <a:lnTo>
                    <a:pt x="708" y="2447"/>
                  </a:lnTo>
                  <a:lnTo>
                    <a:pt x="708" y="2447"/>
                  </a:lnTo>
                  <a:lnTo>
                    <a:pt x="720" y="2484"/>
                  </a:lnTo>
                  <a:lnTo>
                    <a:pt x="729" y="2503"/>
                  </a:lnTo>
                  <a:lnTo>
                    <a:pt x="738" y="2523"/>
                  </a:lnTo>
                  <a:lnTo>
                    <a:pt x="748" y="2542"/>
                  </a:lnTo>
                  <a:lnTo>
                    <a:pt x="760" y="2563"/>
                  </a:lnTo>
                  <a:lnTo>
                    <a:pt x="773" y="2583"/>
                  </a:lnTo>
                  <a:lnTo>
                    <a:pt x="787" y="2603"/>
                  </a:lnTo>
                  <a:lnTo>
                    <a:pt x="803" y="2623"/>
                  </a:lnTo>
                  <a:lnTo>
                    <a:pt x="822" y="2643"/>
                  </a:lnTo>
                  <a:lnTo>
                    <a:pt x="842" y="2660"/>
                  </a:lnTo>
                  <a:lnTo>
                    <a:pt x="864" y="2678"/>
                  </a:lnTo>
                  <a:lnTo>
                    <a:pt x="887" y="2696"/>
                  </a:lnTo>
                  <a:lnTo>
                    <a:pt x="913" y="2711"/>
                  </a:lnTo>
                  <a:lnTo>
                    <a:pt x="941" y="2724"/>
                  </a:lnTo>
                  <a:lnTo>
                    <a:pt x="972" y="2738"/>
                  </a:lnTo>
                  <a:lnTo>
                    <a:pt x="972" y="2738"/>
                  </a:lnTo>
                  <a:lnTo>
                    <a:pt x="973" y="2738"/>
                  </a:lnTo>
                  <a:lnTo>
                    <a:pt x="981" y="2741"/>
                  </a:lnTo>
                  <a:lnTo>
                    <a:pt x="991" y="2745"/>
                  </a:lnTo>
                  <a:lnTo>
                    <a:pt x="1002" y="2755"/>
                  </a:lnTo>
                  <a:lnTo>
                    <a:pt x="1008" y="2761"/>
                  </a:lnTo>
                  <a:lnTo>
                    <a:pt x="1013" y="2770"/>
                  </a:lnTo>
                  <a:lnTo>
                    <a:pt x="1018" y="2781"/>
                  </a:lnTo>
                  <a:lnTo>
                    <a:pt x="1022" y="2791"/>
                  </a:lnTo>
                  <a:lnTo>
                    <a:pt x="1027" y="2806"/>
                  </a:lnTo>
                  <a:lnTo>
                    <a:pt x="1030" y="2821"/>
                  </a:lnTo>
                  <a:lnTo>
                    <a:pt x="1031" y="2838"/>
                  </a:lnTo>
                  <a:lnTo>
                    <a:pt x="1033" y="2859"/>
                  </a:lnTo>
                  <a:lnTo>
                    <a:pt x="1033" y="3158"/>
                  </a:lnTo>
                  <a:lnTo>
                    <a:pt x="2041" y="3153"/>
                  </a:lnTo>
                  <a:lnTo>
                    <a:pt x="2041" y="2775"/>
                  </a:lnTo>
                  <a:lnTo>
                    <a:pt x="2041" y="2775"/>
                  </a:lnTo>
                  <a:lnTo>
                    <a:pt x="2048" y="2770"/>
                  </a:lnTo>
                  <a:lnTo>
                    <a:pt x="2069" y="2761"/>
                  </a:lnTo>
                  <a:lnTo>
                    <a:pt x="2097" y="2743"/>
                  </a:lnTo>
                  <a:lnTo>
                    <a:pt x="2113" y="2733"/>
                  </a:lnTo>
                  <a:lnTo>
                    <a:pt x="2130" y="2720"/>
                  </a:lnTo>
                  <a:lnTo>
                    <a:pt x="2146" y="2703"/>
                  </a:lnTo>
                  <a:lnTo>
                    <a:pt x="2162" y="2686"/>
                  </a:lnTo>
                  <a:lnTo>
                    <a:pt x="2177" y="2666"/>
                  </a:lnTo>
                  <a:lnTo>
                    <a:pt x="2190" y="2646"/>
                  </a:lnTo>
                  <a:lnTo>
                    <a:pt x="2201" y="2622"/>
                  </a:lnTo>
                  <a:lnTo>
                    <a:pt x="2210" y="2595"/>
                  </a:lnTo>
                  <a:lnTo>
                    <a:pt x="2214" y="2580"/>
                  </a:lnTo>
                  <a:lnTo>
                    <a:pt x="2216" y="2567"/>
                  </a:lnTo>
                  <a:lnTo>
                    <a:pt x="2217" y="2551"/>
                  </a:lnTo>
                  <a:lnTo>
                    <a:pt x="2217" y="2536"/>
                  </a:lnTo>
                  <a:lnTo>
                    <a:pt x="2217" y="1604"/>
                  </a:lnTo>
                  <a:lnTo>
                    <a:pt x="2217" y="1180"/>
                  </a:lnTo>
                  <a:lnTo>
                    <a:pt x="2217" y="1134"/>
                  </a:lnTo>
                  <a:lnTo>
                    <a:pt x="2217" y="1134"/>
                  </a:lnTo>
                  <a:lnTo>
                    <a:pt x="2217" y="1121"/>
                  </a:lnTo>
                  <a:lnTo>
                    <a:pt x="2214" y="1109"/>
                  </a:lnTo>
                  <a:lnTo>
                    <a:pt x="2211" y="1097"/>
                  </a:lnTo>
                  <a:lnTo>
                    <a:pt x="2205" y="1085"/>
                  </a:lnTo>
                  <a:lnTo>
                    <a:pt x="2199" y="1073"/>
                  </a:lnTo>
                  <a:lnTo>
                    <a:pt x="2190" y="1064"/>
                  </a:lnTo>
                  <a:lnTo>
                    <a:pt x="2181" y="1054"/>
                  </a:lnTo>
                  <a:lnTo>
                    <a:pt x="2173" y="1045"/>
                  </a:lnTo>
                  <a:lnTo>
                    <a:pt x="2161" y="1038"/>
                  </a:lnTo>
                  <a:lnTo>
                    <a:pt x="2149" y="1030"/>
                  </a:lnTo>
                  <a:lnTo>
                    <a:pt x="2135" y="1023"/>
                  </a:lnTo>
                  <a:lnTo>
                    <a:pt x="2122" y="1018"/>
                  </a:lnTo>
                  <a:lnTo>
                    <a:pt x="2107" y="1014"/>
                  </a:lnTo>
                  <a:lnTo>
                    <a:pt x="2092" y="1011"/>
                  </a:lnTo>
                  <a:lnTo>
                    <a:pt x="2078" y="1009"/>
                  </a:lnTo>
                  <a:lnTo>
                    <a:pt x="2061" y="1008"/>
                  </a:lnTo>
                  <a:lnTo>
                    <a:pt x="2061" y="1008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408" name="그룹 185"/>
            <p:cNvGrpSpPr/>
            <p:nvPr userDrawn="1"/>
          </p:nvGrpSpPr>
          <p:grpSpPr>
            <a:xfrm>
              <a:off x="3636291" y="2816486"/>
              <a:ext cx="429082" cy="1546123"/>
              <a:chOff x="3636291" y="2816486"/>
              <a:chExt cx="429082" cy="1546123"/>
            </a:xfrm>
          </p:grpSpPr>
          <p:sp>
            <p:nvSpPr>
              <p:cNvPr id="409" name="Rectangle 126"/>
              <p:cNvSpPr>
                <a:spLocks noChangeArrowheads="1"/>
              </p:cNvSpPr>
              <p:nvPr/>
            </p:nvSpPr>
            <p:spPr bwMode="auto">
              <a:xfrm>
                <a:off x="3686771" y="2816486"/>
                <a:ext cx="331728" cy="59495"/>
              </a:xfrm>
              <a:prstGeom prst="rect">
                <a:avLst/>
              </a:prstGeom>
              <a:solidFill>
                <a:srgbClr val="A3CED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10" name="Rectangle 172"/>
              <p:cNvSpPr>
                <a:spLocks noChangeArrowheads="1"/>
              </p:cNvSpPr>
              <p:nvPr/>
            </p:nvSpPr>
            <p:spPr bwMode="auto">
              <a:xfrm>
                <a:off x="3686771" y="2816486"/>
                <a:ext cx="331728" cy="59495"/>
              </a:xfrm>
              <a:prstGeom prst="rect">
                <a:avLst/>
              </a:prstGeom>
              <a:solidFill>
                <a:srgbClr val="A3CED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endParaRPr>
              </a:p>
            </p:txBody>
          </p:sp>
          <p:grpSp>
            <p:nvGrpSpPr>
              <p:cNvPr id="411" name="그룹 219"/>
              <p:cNvGrpSpPr/>
              <p:nvPr/>
            </p:nvGrpSpPr>
            <p:grpSpPr>
              <a:xfrm>
                <a:off x="3636291" y="2865163"/>
                <a:ext cx="429082" cy="1497446"/>
                <a:chOff x="2772895" y="2660442"/>
                <a:chExt cx="330297" cy="1812471"/>
              </a:xfrm>
            </p:grpSpPr>
            <p:sp>
              <p:nvSpPr>
                <p:cNvPr id="412" name="Rectangle 173"/>
                <p:cNvSpPr>
                  <a:spLocks noChangeArrowheads="1"/>
                </p:cNvSpPr>
                <p:nvPr/>
              </p:nvSpPr>
              <p:spPr bwMode="auto">
                <a:xfrm>
                  <a:off x="2772895" y="2660442"/>
                  <a:ext cx="330297" cy="1812471"/>
                </a:xfrm>
                <a:prstGeom prst="rect">
                  <a:avLst/>
                </a:prstGeom>
                <a:solidFill>
                  <a:srgbClr val="17507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413" name="Rectangle 174"/>
                <p:cNvSpPr>
                  <a:spLocks noChangeArrowheads="1"/>
                </p:cNvSpPr>
                <p:nvPr/>
              </p:nvSpPr>
              <p:spPr bwMode="auto">
                <a:xfrm>
                  <a:off x="2940819" y="2660442"/>
                  <a:ext cx="162373" cy="1812471"/>
                </a:xfrm>
                <a:prstGeom prst="rect">
                  <a:avLst/>
                </a:prstGeom>
                <a:solidFill>
                  <a:srgbClr val="0E3954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</p:grpSp>
      </p:grpSp>
      <p:sp>
        <p:nvSpPr>
          <p:cNvPr id="414" name="Freeform 552"/>
          <p:cNvSpPr>
            <a:spLocks/>
          </p:cNvSpPr>
          <p:nvPr userDrawn="1"/>
        </p:nvSpPr>
        <p:spPr bwMode="auto">
          <a:xfrm>
            <a:off x="4137461" y="2253130"/>
            <a:ext cx="442384" cy="361950"/>
          </a:xfrm>
          <a:custGeom>
            <a:avLst/>
            <a:gdLst/>
            <a:ahLst/>
            <a:cxnLst>
              <a:cxn ang="0">
                <a:pos x="418" y="0"/>
              </a:cxn>
              <a:cxn ang="0">
                <a:pos x="418" y="245"/>
              </a:cxn>
              <a:cxn ang="0">
                <a:pos x="418" y="245"/>
              </a:cxn>
              <a:cxn ang="0">
                <a:pos x="416" y="266"/>
              </a:cxn>
              <a:cxn ang="0">
                <a:pos x="413" y="287"/>
              </a:cxn>
              <a:cxn ang="0">
                <a:pos x="407" y="307"/>
              </a:cxn>
              <a:cxn ang="0">
                <a:pos x="401" y="326"/>
              </a:cxn>
              <a:cxn ang="0">
                <a:pos x="392" y="345"/>
              </a:cxn>
              <a:cxn ang="0">
                <a:pos x="382" y="363"/>
              </a:cxn>
              <a:cxn ang="0">
                <a:pos x="370" y="378"/>
              </a:cxn>
              <a:cxn ang="0">
                <a:pos x="356" y="393"/>
              </a:cxn>
              <a:cxn ang="0">
                <a:pos x="341" y="407"/>
              </a:cxn>
              <a:cxn ang="0">
                <a:pos x="324" y="419"/>
              </a:cxn>
              <a:cxn ang="0">
                <a:pos x="308" y="429"/>
              </a:cxn>
              <a:cxn ang="0">
                <a:pos x="290" y="438"/>
              </a:cxn>
              <a:cxn ang="0">
                <a:pos x="270" y="444"/>
              </a:cxn>
              <a:cxn ang="0">
                <a:pos x="250" y="450"/>
              </a:cxn>
              <a:cxn ang="0">
                <a:pos x="229" y="453"/>
              </a:cxn>
              <a:cxn ang="0">
                <a:pos x="208" y="455"/>
              </a:cxn>
              <a:cxn ang="0">
                <a:pos x="208" y="455"/>
              </a:cxn>
              <a:cxn ang="0">
                <a:pos x="187" y="453"/>
              </a:cxn>
              <a:cxn ang="0">
                <a:pos x="166" y="450"/>
              </a:cxn>
              <a:cxn ang="0">
                <a:pos x="146" y="444"/>
              </a:cxn>
              <a:cxn ang="0">
                <a:pos x="127" y="438"/>
              </a:cxn>
              <a:cxn ang="0">
                <a:pos x="109" y="429"/>
              </a:cxn>
              <a:cxn ang="0">
                <a:pos x="92" y="419"/>
              </a:cxn>
              <a:cxn ang="0">
                <a:pos x="75" y="407"/>
              </a:cxn>
              <a:cxn ang="0">
                <a:pos x="60" y="393"/>
              </a:cxn>
              <a:cxn ang="0">
                <a:pos x="47" y="378"/>
              </a:cxn>
              <a:cxn ang="0">
                <a:pos x="35" y="363"/>
              </a:cxn>
              <a:cxn ang="0">
                <a:pos x="24" y="345"/>
              </a:cxn>
              <a:cxn ang="0">
                <a:pos x="15" y="326"/>
              </a:cxn>
              <a:cxn ang="0">
                <a:pos x="9" y="307"/>
              </a:cxn>
              <a:cxn ang="0">
                <a:pos x="3" y="287"/>
              </a:cxn>
              <a:cxn ang="0">
                <a:pos x="0" y="266"/>
              </a:cxn>
              <a:cxn ang="0">
                <a:pos x="0" y="245"/>
              </a:cxn>
              <a:cxn ang="0">
                <a:pos x="0" y="0"/>
              </a:cxn>
              <a:cxn ang="0">
                <a:pos x="0" y="0"/>
              </a:cxn>
              <a:cxn ang="0">
                <a:pos x="23" y="9"/>
              </a:cxn>
              <a:cxn ang="0">
                <a:pos x="47" y="18"/>
              </a:cxn>
              <a:cxn ang="0">
                <a:pos x="72" y="25"/>
              </a:cxn>
              <a:cxn ang="0">
                <a:pos x="98" y="31"/>
              </a:cxn>
              <a:cxn ang="0">
                <a:pos x="125" y="36"/>
              </a:cxn>
              <a:cxn ang="0">
                <a:pos x="152" y="40"/>
              </a:cxn>
              <a:cxn ang="0">
                <a:pos x="180" y="42"/>
              </a:cxn>
              <a:cxn ang="0">
                <a:pos x="208" y="42"/>
              </a:cxn>
              <a:cxn ang="0">
                <a:pos x="208" y="42"/>
              </a:cxn>
              <a:cxn ang="0">
                <a:pos x="237" y="42"/>
              </a:cxn>
              <a:cxn ang="0">
                <a:pos x="264" y="40"/>
              </a:cxn>
              <a:cxn ang="0">
                <a:pos x="291" y="36"/>
              </a:cxn>
              <a:cxn ang="0">
                <a:pos x="318" y="31"/>
              </a:cxn>
              <a:cxn ang="0">
                <a:pos x="344" y="25"/>
              </a:cxn>
              <a:cxn ang="0">
                <a:pos x="370" y="18"/>
              </a:cxn>
              <a:cxn ang="0">
                <a:pos x="394" y="9"/>
              </a:cxn>
              <a:cxn ang="0">
                <a:pos x="418" y="0"/>
              </a:cxn>
            </a:cxnLst>
            <a:rect l="0" t="0" r="r" b="b"/>
            <a:pathLst>
              <a:path w="418" h="455">
                <a:moveTo>
                  <a:pt x="418" y="0"/>
                </a:moveTo>
                <a:lnTo>
                  <a:pt x="418" y="245"/>
                </a:lnTo>
                <a:lnTo>
                  <a:pt x="418" y="245"/>
                </a:lnTo>
                <a:lnTo>
                  <a:pt x="416" y="266"/>
                </a:lnTo>
                <a:lnTo>
                  <a:pt x="413" y="287"/>
                </a:lnTo>
                <a:lnTo>
                  <a:pt x="407" y="307"/>
                </a:lnTo>
                <a:lnTo>
                  <a:pt x="401" y="326"/>
                </a:lnTo>
                <a:lnTo>
                  <a:pt x="392" y="345"/>
                </a:lnTo>
                <a:lnTo>
                  <a:pt x="382" y="363"/>
                </a:lnTo>
                <a:lnTo>
                  <a:pt x="370" y="378"/>
                </a:lnTo>
                <a:lnTo>
                  <a:pt x="356" y="393"/>
                </a:lnTo>
                <a:lnTo>
                  <a:pt x="341" y="407"/>
                </a:lnTo>
                <a:lnTo>
                  <a:pt x="324" y="419"/>
                </a:lnTo>
                <a:lnTo>
                  <a:pt x="308" y="429"/>
                </a:lnTo>
                <a:lnTo>
                  <a:pt x="290" y="438"/>
                </a:lnTo>
                <a:lnTo>
                  <a:pt x="270" y="444"/>
                </a:lnTo>
                <a:lnTo>
                  <a:pt x="250" y="450"/>
                </a:lnTo>
                <a:lnTo>
                  <a:pt x="229" y="453"/>
                </a:lnTo>
                <a:lnTo>
                  <a:pt x="208" y="455"/>
                </a:lnTo>
                <a:lnTo>
                  <a:pt x="208" y="455"/>
                </a:lnTo>
                <a:lnTo>
                  <a:pt x="187" y="453"/>
                </a:lnTo>
                <a:lnTo>
                  <a:pt x="166" y="450"/>
                </a:lnTo>
                <a:lnTo>
                  <a:pt x="146" y="444"/>
                </a:lnTo>
                <a:lnTo>
                  <a:pt x="127" y="438"/>
                </a:lnTo>
                <a:lnTo>
                  <a:pt x="109" y="429"/>
                </a:lnTo>
                <a:lnTo>
                  <a:pt x="92" y="419"/>
                </a:lnTo>
                <a:lnTo>
                  <a:pt x="75" y="407"/>
                </a:lnTo>
                <a:lnTo>
                  <a:pt x="60" y="393"/>
                </a:lnTo>
                <a:lnTo>
                  <a:pt x="47" y="378"/>
                </a:lnTo>
                <a:lnTo>
                  <a:pt x="35" y="363"/>
                </a:lnTo>
                <a:lnTo>
                  <a:pt x="24" y="345"/>
                </a:lnTo>
                <a:lnTo>
                  <a:pt x="15" y="326"/>
                </a:lnTo>
                <a:lnTo>
                  <a:pt x="9" y="307"/>
                </a:lnTo>
                <a:lnTo>
                  <a:pt x="3" y="287"/>
                </a:lnTo>
                <a:lnTo>
                  <a:pt x="0" y="266"/>
                </a:lnTo>
                <a:lnTo>
                  <a:pt x="0" y="245"/>
                </a:lnTo>
                <a:lnTo>
                  <a:pt x="0" y="0"/>
                </a:lnTo>
                <a:lnTo>
                  <a:pt x="0" y="0"/>
                </a:lnTo>
                <a:lnTo>
                  <a:pt x="23" y="9"/>
                </a:lnTo>
                <a:lnTo>
                  <a:pt x="47" y="18"/>
                </a:lnTo>
                <a:lnTo>
                  <a:pt x="72" y="25"/>
                </a:lnTo>
                <a:lnTo>
                  <a:pt x="98" y="31"/>
                </a:lnTo>
                <a:lnTo>
                  <a:pt x="125" y="36"/>
                </a:lnTo>
                <a:lnTo>
                  <a:pt x="152" y="40"/>
                </a:lnTo>
                <a:lnTo>
                  <a:pt x="180" y="42"/>
                </a:lnTo>
                <a:lnTo>
                  <a:pt x="208" y="42"/>
                </a:lnTo>
                <a:lnTo>
                  <a:pt x="208" y="42"/>
                </a:lnTo>
                <a:lnTo>
                  <a:pt x="237" y="42"/>
                </a:lnTo>
                <a:lnTo>
                  <a:pt x="264" y="40"/>
                </a:lnTo>
                <a:lnTo>
                  <a:pt x="291" y="36"/>
                </a:lnTo>
                <a:lnTo>
                  <a:pt x="318" y="31"/>
                </a:lnTo>
                <a:lnTo>
                  <a:pt x="344" y="25"/>
                </a:lnTo>
                <a:lnTo>
                  <a:pt x="370" y="18"/>
                </a:lnTo>
                <a:lnTo>
                  <a:pt x="394" y="9"/>
                </a:lnTo>
                <a:lnTo>
                  <a:pt x="418" y="0"/>
                </a:lnTo>
                <a:close/>
              </a:path>
            </a:pathLst>
          </a:custGeom>
          <a:solidFill>
            <a:srgbClr val="D1D2D2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15" name="Freeform 553"/>
          <p:cNvSpPr>
            <a:spLocks/>
          </p:cNvSpPr>
          <p:nvPr userDrawn="1"/>
        </p:nvSpPr>
        <p:spPr bwMode="auto">
          <a:xfrm>
            <a:off x="4137461" y="2253130"/>
            <a:ext cx="442384" cy="361950"/>
          </a:xfrm>
          <a:custGeom>
            <a:avLst/>
            <a:gdLst/>
            <a:ahLst/>
            <a:cxnLst>
              <a:cxn ang="0">
                <a:pos x="418" y="0"/>
              </a:cxn>
              <a:cxn ang="0">
                <a:pos x="418" y="245"/>
              </a:cxn>
              <a:cxn ang="0">
                <a:pos x="418" y="245"/>
              </a:cxn>
              <a:cxn ang="0">
                <a:pos x="416" y="266"/>
              </a:cxn>
              <a:cxn ang="0">
                <a:pos x="413" y="287"/>
              </a:cxn>
              <a:cxn ang="0">
                <a:pos x="407" y="307"/>
              </a:cxn>
              <a:cxn ang="0">
                <a:pos x="401" y="326"/>
              </a:cxn>
              <a:cxn ang="0">
                <a:pos x="392" y="345"/>
              </a:cxn>
              <a:cxn ang="0">
                <a:pos x="382" y="363"/>
              </a:cxn>
              <a:cxn ang="0">
                <a:pos x="370" y="378"/>
              </a:cxn>
              <a:cxn ang="0">
                <a:pos x="356" y="393"/>
              </a:cxn>
              <a:cxn ang="0">
                <a:pos x="341" y="407"/>
              </a:cxn>
              <a:cxn ang="0">
                <a:pos x="324" y="419"/>
              </a:cxn>
              <a:cxn ang="0">
                <a:pos x="308" y="429"/>
              </a:cxn>
              <a:cxn ang="0">
                <a:pos x="290" y="438"/>
              </a:cxn>
              <a:cxn ang="0">
                <a:pos x="270" y="444"/>
              </a:cxn>
              <a:cxn ang="0">
                <a:pos x="250" y="450"/>
              </a:cxn>
              <a:cxn ang="0">
                <a:pos x="229" y="453"/>
              </a:cxn>
              <a:cxn ang="0">
                <a:pos x="208" y="455"/>
              </a:cxn>
              <a:cxn ang="0">
                <a:pos x="208" y="455"/>
              </a:cxn>
              <a:cxn ang="0">
                <a:pos x="187" y="453"/>
              </a:cxn>
              <a:cxn ang="0">
                <a:pos x="166" y="450"/>
              </a:cxn>
              <a:cxn ang="0">
                <a:pos x="146" y="444"/>
              </a:cxn>
              <a:cxn ang="0">
                <a:pos x="127" y="438"/>
              </a:cxn>
              <a:cxn ang="0">
                <a:pos x="109" y="429"/>
              </a:cxn>
              <a:cxn ang="0">
                <a:pos x="92" y="419"/>
              </a:cxn>
              <a:cxn ang="0">
                <a:pos x="75" y="407"/>
              </a:cxn>
              <a:cxn ang="0">
                <a:pos x="60" y="393"/>
              </a:cxn>
              <a:cxn ang="0">
                <a:pos x="47" y="378"/>
              </a:cxn>
              <a:cxn ang="0">
                <a:pos x="35" y="363"/>
              </a:cxn>
              <a:cxn ang="0">
                <a:pos x="24" y="345"/>
              </a:cxn>
              <a:cxn ang="0">
                <a:pos x="15" y="326"/>
              </a:cxn>
              <a:cxn ang="0">
                <a:pos x="9" y="307"/>
              </a:cxn>
              <a:cxn ang="0">
                <a:pos x="3" y="287"/>
              </a:cxn>
              <a:cxn ang="0">
                <a:pos x="0" y="266"/>
              </a:cxn>
              <a:cxn ang="0">
                <a:pos x="0" y="245"/>
              </a:cxn>
              <a:cxn ang="0">
                <a:pos x="0" y="0"/>
              </a:cxn>
              <a:cxn ang="0">
                <a:pos x="0" y="0"/>
              </a:cxn>
              <a:cxn ang="0">
                <a:pos x="23" y="9"/>
              </a:cxn>
              <a:cxn ang="0">
                <a:pos x="47" y="18"/>
              </a:cxn>
              <a:cxn ang="0">
                <a:pos x="72" y="25"/>
              </a:cxn>
              <a:cxn ang="0">
                <a:pos x="98" y="31"/>
              </a:cxn>
              <a:cxn ang="0">
                <a:pos x="125" y="36"/>
              </a:cxn>
              <a:cxn ang="0">
                <a:pos x="152" y="40"/>
              </a:cxn>
              <a:cxn ang="0">
                <a:pos x="180" y="42"/>
              </a:cxn>
              <a:cxn ang="0">
                <a:pos x="208" y="42"/>
              </a:cxn>
              <a:cxn ang="0">
                <a:pos x="208" y="42"/>
              </a:cxn>
              <a:cxn ang="0">
                <a:pos x="237" y="42"/>
              </a:cxn>
              <a:cxn ang="0">
                <a:pos x="264" y="40"/>
              </a:cxn>
              <a:cxn ang="0">
                <a:pos x="291" y="36"/>
              </a:cxn>
              <a:cxn ang="0">
                <a:pos x="318" y="31"/>
              </a:cxn>
              <a:cxn ang="0">
                <a:pos x="344" y="25"/>
              </a:cxn>
              <a:cxn ang="0">
                <a:pos x="370" y="18"/>
              </a:cxn>
              <a:cxn ang="0">
                <a:pos x="394" y="9"/>
              </a:cxn>
              <a:cxn ang="0">
                <a:pos x="418" y="0"/>
              </a:cxn>
            </a:cxnLst>
            <a:rect l="0" t="0" r="r" b="b"/>
            <a:pathLst>
              <a:path w="418" h="455">
                <a:moveTo>
                  <a:pt x="418" y="0"/>
                </a:moveTo>
                <a:lnTo>
                  <a:pt x="418" y="245"/>
                </a:lnTo>
                <a:lnTo>
                  <a:pt x="418" y="245"/>
                </a:lnTo>
                <a:lnTo>
                  <a:pt x="416" y="266"/>
                </a:lnTo>
                <a:lnTo>
                  <a:pt x="413" y="287"/>
                </a:lnTo>
                <a:lnTo>
                  <a:pt x="407" y="307"/>
                </a:lnTo>
                <a:lnTo>
                  <a:pt x="401" y="326"/>
                </a:lnTo>
                <a:lnTo>
                  <a:pt x="392" y="345"/>
                </a:lnTo>
                <a:lnTo>
                  <a:pt x="382" y="363"/>
                </a:lnTo>
                <a:lnTo>
                  <a:pt x="370" y="378"/>
                </a:lnTo>
                <a:lnTo>
                  <a:pt x="356" y="393"/>
                </a:lnTo>
                <a:lnTo>
                  <a:pt x="341" y="407"/>
                </a:lnTo>
                <a:lnTo>
                  <a:pt x="324" y="419"/>
                </a:lnTo>
                <a:lnTo>
                  <a:pt x="308" y="429"/>
                </a:lnTo>
                <a:lnTo>
                  <a:pt x="290" y="438"/>
                </a:lnTo>
                <a:lnTo>
                  <a:pt x="270" y="444"/>
                </a:lnTo>
                <a:lnTo>
                  <a:pt x="250" y="450"/>
                </a:lnTo>
                <a:lnTo>
                  <a:pt x="229" y="453"/>
                </a:lnTo>
                <a:lnTo>
                  <a:pt x="208" y="455"/>
                </a:lnTo>
                <a:lnTo>
                  <a:pt x="208" y="455"/>
                </a:lnTo>
                <a:lnTo>
                  <a:pt x="187" y="453"/>
                </a:lnTo>
                <a:lnTo>
                  <a:pt x="166" y="450"/>
                </a:lnTo>
                <a:lnTo>
                  <a:pt x="146" y="444"/>
                </a:lnTo>
                <a:lnTo>
                  <a:pt x="127" y="438"/>
                </a:lnTo>
                <a:lnTo>
                  <a:pt x="109" y="429"/>
                </a:lnTo>
                <a:lnTo>
                  <a:pt x="92" y="419"/>
                </a:lnTo>
                <a:lnTo>
                  <a:pt x="75" y="407"/>
                </a:lnTo>
                <a:lnTo>
                  <a:pt x="60" y="393"/>
                </a:lnTo>
                <a:lnTo>
                  <a:pt x="47" y="378"/>
                </a:lnTo>
                <a:lnTo>
                  <a:pt x="35" y="363"/>
                </a:lnTo>
                <a:lnTo>
                  <a:pt x="24" y="345"/>
                </a:lnTo>
                <a:lnTo>
                  <a:pt x="15" y="326"/>
                </a:lnTo>
                <a:lnTo>
                  <a:pt x="9" y="307"/>
                </a:lnTo>
                <a:lnTo>
                  <a:pt x="3" y="287"/>
                </a:lnTo>
                <a:lnTo>
                  <a:pt x="0" y="266"/>
                </a:lnTo>
                <a:lnTo>
                  <a:pt x="0" y="245"/>
                </a:lnTo>
                <a:lnTo>
                  <a:pt x="0" y="0"/>
                </a:lnTo>
                <a:lnTo>
                  <a:pt x="0" y="0"/>
                </a:lnTo>
                <a:lnTo>
                  <a:pt x="23" y="9"/>
                </a:lnTo>
                <a:lnTo>
                  <a:pt x="47" y="18"/>
                </a:lnTo>
                <a:lnTo>
                  <a:pt x="72" y="25"/>
                </a:lnTo>
                <a:lnTo>
                  <a:pt x="98" y="31"/>
                </a:lnTo>
                <a:lnTo>
                  <a:pt x="125" y="36"/>
                </a:lnTo>
                <a:lnTo>
                  <a:pt x="152" y="40"/>
                </a:lnTo>
                <a:lnTo>
                  <a:pt x="180" y="42"/>
                </a:lnTo>
                <a:lnTo>
                  <a:pt x="208" y="42"/>
                </a:lnTo>
                <a:lnTo>
                  <a:pt x="208" y="42"/>
                </a:lnTo>
                <a:lnTo>
                  <a:pt x="237" y="42"/>
                </a:lnTo>
                <a:lnTo>
                  <a:pt x="264" y="40"/>
                </a:lnTo>
                <a:lnTo>
                  <a:pt x="291" y="36"/>
                </a:lnTo>
                <a:lnTo>
                  <a:pt x="318" y="31"/>
                </a:lnTo>
                <a:lnTo>
                  <a:pt x="344" y="25"/>
                </a:lnTo>
                <a:lnTo>
                  <a:pt x="370" y="18"/>
                </a:lnTo>
                <a:lnTo>
                  <a:pt x="394" y="9"/>
                </a:lnTo>
                <a:lnTo>
                  <a:pt x="418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16" name="Freeform 554"/>
          <p:cNvSpPr>
            <a:spLocks/>
          </p:cNvSpPr>
          <p:nvPr userDrawn="1"/>
        </p:nvSpPr>
        <p:spPr bwMode="auto">
          <a:xfrm>
            <a:off x="4357595" y="2054694"/>
            <a:ext cx="222251" cy="2317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292"/>
              </a:cxn>
              <a:cxn ang="0">
                <a:pos x="0" y="292"/>
              </a:cxn>
              <a:cxn ang="0">
                <a:pos x="29" y="292"/>
              </a:cxn>
              <a:cxn ang="0">
                <a:pos x="56" y="290"/>
              </a:cxn>
              <a:cxn ang="0">
                <a:pos x="83" y="286"/>
              </a:cxn>
              <a:cxn ang="0">
                <a:pos x="110" y="281"/>
              </a:cxn>
              <a:cxn ang="0">
                <a:pos x="136" y="275"/>
              </a:cxn>
              <a:cxn ang="0">
                <a:pos x="162" y="268"/>
              </a:cxn>
              <a:cxn ang="0">
                <a:pos x="186" y="259"/>
              </a:cxn>
              <a:cxn ang="0">
                <a:pos x="210" y="250"/>
              </a:cxn>
              <a:cxn ang="0">
                <a:pos x="210" y="210"/>
              </a:cxn>
              <a:cxn ang="0">
                <a:pos x="210" y="210"/>
              </a:cxn>
              <a:cxn ang="0">
                <a:pos x="208" y="189"/>
              </a:cxn>
              <a:cxn ang="0">
                <a:pos x="205" y="168"/>
              </a:cxn>
              <a:cxn ang="0">
                <a:pos x="199" y="148"/>
              </a:cxn>
              <a:cxn ang="0">
                <a:pos x="193" y="128"/>
              </a:cxn>
              <a:cxn ang="0">
                <a:pos x="184" y="110"/>
              </a:cxn>
              <a:cxn ang="0">
                <a:pos x="174" y="92"/>
              </a:cxn>
              <a:cxn ang="0">
                <a:pos x="162" y="77"/>
              </a:cxn>
              <a:cxn ang="0">
                <a:pos x="148" y="62"/>
              </a:cxn>
              <a:cxn ang="0">
                <a:pos x="133" y="48"/>
              </a:cxn>
              <a:cxn ang="0">
                <a:pos x="116" y="36"/>
              </a:cxn>
              <a:cxn ang="0">
                <a:pos x="100" y="26"/>
              </a:cxn>
              <a:cxn ang="0">
                <a:pos x="82" y="17"/>
              </a:cxn>
              <a:cxn ang="0">
                <a:pos x="62" y="10"/>
              </a:cxn>
              <a:cxn ang="0">
                <a:pos x="42" y="4"/>
              </a:cxn>
              <a:cxn ang="0">
                <a:pos x="21" y="1"/>
              </a:cxn>
              <a:cxn ang="0">
                <a:pos x="0" y="0"/>
              </a:cxn>
            </a:cxnLst>
            <a:rect l="0" t="0" r="r" b="b"/>
            <a:pathLst>
              <a:path w="210" h="292">
                <a:moveTo>
                  <a:pt x="0" y="0"/>
                </a:moveTo>
                <a:lnTo>
                  <a:pt x="0" y="292"/>
                </a:lnTo>
                <a:lnTo>
                  <a:pt x="0" y="292"/>
                </a:lnTo>
                <a:lnTo>
                  <a:pt x="29" y="292"/>
                </a:lnTo>
                <a:lnTo>
                  <a:pt x="56" y="290"/>
                </a:lnTo>
                <a:lnTo>
                  <a:pt x="83" y="286"/>
                </a:lnTo>
                <a:lnTo>
                  <a:pt x="110" y="281"/>
                </a:lnTo>
                <a:lnTo>
                  <a:pt x="136" y="275"/>
                </a:lnTo>
                <a:lnTo>
                  <a:pt x="162" y="268"/>
                </a:lnTo>
                <a:lnTo>
                  <a:pt x="186" y="259"/>
                </a:lnTo>
                <a:lnTo>
                  <a:pt x="210" y="250"/>
                </a:lnTo>
                <a:lnTo>
                  <a:pt x="210" y="210"/>
                </a:lnTo>
                <a:lnTo>
                  <a:pt x="210" y="210"/>
                </a:lnTo>
                <a:lnTo>
                  <a:pt x="208" y="189"/>
                </a:lnTo>
                <a:lnTo>
                  <a:pt x="205" y="168"/>
                </a:lnTo>
                <a:lnTo>
                  <a:pt x="199" y="148"/>
                </a:lnTo>
                <a:lnTo>
                  <a:pt x="193" y="128"/>
                </a:lnTo>
                <a:lnTo>
                  <a:pt x="184" y="110"/>
                </a:lnTo>
                <a:lnTo>
                  <a:pt x="174" y="92"/>
                </a:lnTo>
                <a:lnTo>
                  <a:pt x="162" y="77"/>
                </a:lnTo>
                <a:lnTo>
                  <a:pt x="148" y="62"/>
                </a:lnTo>
                <a:lnTo>
                  <a:pt x="133" y="48"/>
                </a:lnTo>
                <a:lnTo>
                  <a:pt x="116" y="36"/>
                </a:lnTo>
                <a:lnTo>
                  <a:pt x="100" y="26"/>
                </a:lnTo>
                <a:lnTo>
                  <a:pt x="82" y="17"/>
                </a:lnTo>
                <a:lnTo>
                  <a:pt x="62" y="10"/>
                </a:lnTo>
                <a:lnTo>
                  <a:pt x="42" y="4"/>
                </a:lnTo>
                <a:lnTo>
                  <a:pt x="21" y="1"/>
                </a:lnTo>
                <a:lnTo>
                  <a:pt x="0" y="0"/>
                </a:lnTo>
                <a:close/>
              </a:path>
            </a:pathLst>
          </a:custGeom>
          <a:solidFill>
            <a:srgbClr val="DEDEDD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17" name="Freeform 555"/>
          <p:cNvSpPr>
            <a:spLocks/>
          </p:cNvSpPr>
          <p:nvPr userDrawn="1"/>
        </p:nvSpPr>
        <p:spPr bwMode="auto">
          <a:xfrm>
            <a:off x="4357595" y="2054694"/>
            <a:ext cx="222251" cy="2317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292"/>
              </a:cxn>
              <a:cxn ang="0">
                <a:pos x="0" y="292"/>
              </a:cxn>
              <a:cxn ang="0">
                <a:pos x="29" y="292"/>
              </a:cxn>
              <a:cxn ang="0">
                <a:pos x="56" y="290"/>
              </a:cxn>
              <a:cxn ang="0">
                <a:pos x="83" y="286"/>
              </a:cxn>
              <a:cxn ang="0">
                <a:pos x="110" y="281"/>
              </a:cxn>
              <a:cxn ang="0">
                <a:pos x="136" y="275"/>
              </a:cxn>
              <a:cxn ang="0">
                <a:pos x="162" y="268"/>
              </a:cxn>
              <a:cxn ang="0">
                <a:pos x="186" y="259"/>
              </a:cxn>
              <a:cxn ang="0">
                <a:pos x="210" y="250"/>
              </a:cxn>
              <a:cxn ang="0">
                <a:pos x="210" y="210"/>
              </a:cxn>
              <a:cxn ang="0">
                <a:pos x="210" y="210"/>
              </a:cxn>
              <a:cxn ang="0">
                <a:pos x="208" y="189"/>
              </a:cxn>
              <a:cxn ang="0">
                <a:pos x="205" y="168"/>
              </a:cxn>
              <a:cxn ang="0">
                <a:pos x="199" y="148"/>
              </a:cxn>
              <a:cxn ang="0">
                <a:pos x="193" y="128"/>
              </a:cxn>
              <a:cxn ang="0">
                <a:pos x="184" y="110"/>
              </a:cxn>
              <a:cxn ang="0">
                <a:pos x="174" y="92"/>
              </a:cxn>
              <a:cxn ang="0">
                <a:pos x="162" y="77"/>
              </a:cxn>
              <a:cxn ang="0">
                <a:pos x="148" y="62"/>
              </a:cxn>
              <a:cxn ang="0">
                <a:pos x="133" y="48"/>
              </a:cxn>
              <a:cxn ang="0">
                <a:pos x="116" y="36"/>
              </a:cxn>
              <a:cxn ang="0">
                <a:pos x="100" y="26"/>
              </a:cxn>
              <a:cxn ang="0">
                <a:pos x="82" y="17"/>
              </a:cxn>
              <a:cxn ang="0">
                <a:pos x="62" y="10"/>
              </a:cxn>
              <a:cxn ang="0">
                <a:pos x="42" y="4"/>
              </a:cxn>
              <a:cxn ang="0">
                <a:pos x="21" y="1"/>
              </a:cxn>
              <a:cxn ang="0">
                <a:pos x="0" y="0"/>
              </a:cxn>
            </a:cxnLst>
            <a:rect l="0" t="0" r="r" b="b"/>
            <a:pathLst>
              <a:path w="210" h="292">
                <a:moveTo>
                  <a:pt x="0" y="0"/>
                </a:moveTo>
                <a:lnTo>
                  <a:pt x="0" y="292"/>
                </a:lnTo>
                <a:lnTo>
                  <a:pt x="0" y="292"/>
                </a:lnTo>
                <a:lnTo>
                  <a:pt x="29" y="292"/>
                </a:lnTo>
                <a:lnTo>
                  <a:pt x="56" y="290"/>
                </a:lnTo>
                <a:lnTo>
                  <a:pt x="83" y="286"/>
                </a:lnTo>
                <a:lnTo>
                  <a:pt x="110" y="281"/>
                </a:lnTo>
                <a:lnTo>
                  <a:pt x="136" y="275"/>
                </a:lnTo>
                <a:lnTo>
                  <a:pt x="162" y="268"/>
                </a:lnTo>
                <a:lnTo>
                  <a:pt x="186" y="259"/>
                </a:lnTo>
                <a:lnTo>
                  <a:pt x="210" y="250"/>
                </a:lnTo>
                <a:lnTo>
                  <a:pt x="210" y="210"/>
                </a:lnTo>
                <a:lnTo>
                  <a:pt x="210" y="210"/>
                </a:lnTo>
                <a:lnTo>
                  <a:pt x="208" y="189"/>
                </a:lnTo>
                <a:lnTo>
                  <a:pt x="205" y="168"/>
                </a:lnTo>
                <a:lnTo>
                  <a:pt x="199" y="148"/>
                </a:lnTo>
                <a:lnTo>
                  <a:pt x="193" y="128"/>
                </a:lnTo>
                <a:lnTo>
                  <a:pt x="184" y="110"/>
                </a:lnTo>
                <a:lnTo>
                  <a:pt x="174" y="92"/>
                </a:lnTo>
                <a:lnTo>
                  <a:pt x="162" y="77"/>
                </a:lnTo>
                <a:lnTo>
                  <a:pt x="148" y="62"/>
                </a:lnTo>
                <a:lnTo>
                  <a:pt x="133" y="48"/>
                </a:lnTo>
                <a:lnTo>
                  <a:pt x="116" y="36"/>
                </a:lnTo>
                <a:lnTo>
                  <a:pt x="100" y="26"/>
                </a:lnTo>
                <a:lnTo>
                  <a:pt x="82" y="17"/>
                </a:lnTo>
                <a:lnTo>
                  <a:pt x="62" y="10"/>
                </a:lnTo>
                <a:lnTo>
                  <a:pt x="42" y="4"/>
                </a:lnTo>
                <a:lnTo>
                  <a:pt x="21" y="1"/>
                </a:lnTo>
                <a:lnTo>
                  <a:pt x="0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18" name="Freeform 556"/>
          <p:cNvSpPr>
            <a:spLocks/>
          </p:cNvSpPr>
          <p:nvPr userDrawn="1"/>
        </p:nvSpPr>
        <p:spPr bwMode="auto">
          <a:xfrm>
            <a:off x="4137462" y="2054694"/>
            <a:ext cx="220133" cy="231775"/>
          </a:xfrm>
          <a:custGeom>
            <a:avLst/>
            <a:gdLst/>
            <a:ahLst/>
            <a:cxnLst>
              <a:cxn ang="0">
                <a:pos x="208" y="0"/>
              </a:cxn>
              <a:cxn ang="0">
                <a:pos x="208" y="292"/>
              </a:cxn>
              <a:cxn ang="0">
                <a:pos x="208" y="292"/>
              </a:cxn>
              <a:cxn ang="0">
                <a:pos x="180" y="292"/>
              </a:cxn>
              <a:cxn ang="0">
                <a:pos x="152" y="290"/>
              </a:cxn>
              <a:cxn ang="0">
                <a:pos x="125" y="286"/>
              </a:cxn>
              <a:cxn ang="0">
                <a:pos x="98" y="281"/>
              </a:cxn>
              <a:cxn ang="0">
                <a:pos x="72" y="275"/>
              </a:cxn>
              <a:cxn ang="0">
                <a:pos x="47" y="268"/>
              </a:cxn>
              <a:cxn ang="0">
                <a:pos x="23" y="259"/>
              </a:cxn>
              <a:cxn ang="0">
                <a:pos x="0" y="250"/>
              </a:cxn>
              <a:cxn ang="0">
                <a:pos x="0" y="210"/>
              </a:cxn>
              <a:cxn ang="0">
                <a:pos x="0" y="210"/>
              </a:cxn>
              <a:cxn ang="0">
                <a:pos x="0" y="189"/>
              </a:cxn>
              <a:cxn ang="0">
                <a:pos x="3" y="168"/>
              </a:cxn>
              <a:cxn ang="0">
                <a:pos x="9" y="148"/>
              </a:cxn>
              <a:cxn ang="0">
                <a:pos x="15" y="128"/>
              </a:cxn>
              <a:cxn ang="0">
                <a:pos x="24" y="110"/>
              </a:cxn>
              <a:cxn ang="0">
                <a:pos x="35" y="92"/>
              </a:cxn>
              <a:cxn ang="0">
                <a:pos x="47" y="77"/>
              </a:cxn>
              <a:cxn ang="0">
                <a:pos x="60" y="62"/>
              </a:cxn>
              <a:cxn ang="0">
                <a:pos x="75" y="48"/>
              </a:cxn>
              <a:cxn ang="0">
                <a:pos x="92" y="36"/>
              </a:cxn>
              <a:cxn ang="0">
                <a:pos x="109" y="26"/>
              </a:cxn>
              <a:cxn ang="0">
                <a:pos x="127" y="17"/>
              </a:cxn>
              <a:cxn ang="0">
                <a:pos x="146" y="10"/>
              </a:cxn>
              <a:cxn ang="0">
                <a:pos x="166" y="4"/>
              </a:cxn>
              <a:cxn ang="0">
                <a:pos x="187" y="1"/>
              </a:cxn>
              <a:cxn ang="0">
                <a:pos x="208" y="0"/>
              </a:cxn>
            </a:cxnLst>
            <a:rect l="0" t="0" r="r" b="b"/>
            <a:pathLst>
              <a:path w="208" h="292">
                <a:moveTo>
                  <a:pt x="208" y="0"/>
                </a:moveTo>
                <a:lnTo>
                  <a:pt x="208" y="292"/>
                </a:lnTo>
                <a:lnTo>
                  <a:pt x="208" y="292"/>
                </a:lnTo>
                <a:lnTo>
                  <a:pt x="180" y="292"/>
                </a:lnTo>
                <a:lnTo>
                  <a:pt x="152" y="290"/>
                </a:lnTo>
                <a:lnTo>
                  <a:pt x="125" y="286"/>
                </a:lnTo>
                <a:lnTo>
                  <a:pt x="98" y="281"/>
                </a:lnTo>
                <a:lnTo>
                  <a:pt x="72" y="275"/>
                </a:lnTo>
                <a:lnTo>
                  <a:pt x="47" y="268"/>
                </a:lnTo>
                <a:lnTo>
                  <a:pt x="23" y="259"/>
                </a:lnTo>
                <a:lnTo>
                  <a:pt x="0" y="250"/>
                </a:lnTo>
                <a:lnTo>
                  <a:pt x="0" y="210"/>
                </a:lnTo>
                <a:lnTo>
                  <a:pt x="0" y="210"/>
                </a:lnTo>
                <a:lnTo>
                  <a:pt x="0" y="189"/>
                </a:lnTo>
                <a:lnTo>
                  <a:pt x="3" y="168"/>
                </a:lnTo>
                <a:lnTo>
                  <a:pt x="9" y="148"/>
                </a:lnTo>
                <a:lnTo>
                  <a:pt x="15" y="128"/>
                </a:lnTo>
                <a:lnTo>
                  <a:pt x="24" y="110"/>
                </a:lnTo>
                <a:lnTo>
                  <a:pt x="35" y="92"/>
                </a:lnTo>
                <a:lnTo>
                  <a:pt x="47" y="77"/>
                </a:lnTo>
                <a:lnTo>
                  <a:pt x="60" y="62"/>
                </a:lnTo>
                <a:lnTo>
                  <a:pt x="75" y="48"/>
                </a:lnTo>
                <a:lnTo>
                  <a:pt x="92" y="36"/>
                </a:lnTo>
                <a:lnTo>
                  <a:pt x="109" y="26"/>
                </a:lnTo>
                <a:lnTo>
                  <a:pt x="127" y="17"/>
                </a:lnTo>
                <a:lnTo>
                  <a:pt x="146" y="10"/>
                </a:lnTo>
                <a:lnTo>
                  <a:pt x="166" y="4"/>
                </a:lnTo>
                <a:lnTo>
                  <a:pt x="187" y="1"/>
                </a:lnTo>
                <a:lnTo>
                  <a:pt x="208" y="0"/>
                </a:lnTo>
                <a:close/>
              </a:path>
            </a:pathLst>
          </a:custGeom>
          <a:solidFill>
            <a:srgbClr val="F7F8F8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19" name="Freeform 557"/>
          <p:cNvSpPr>
            <a:spLocks/>
          </p:cNvSpPr>
          <p:nvPr userDrawn="1"/>
        </p:nvSpPr>
        <p:spPr bwMode="auto">
          <a:xfrm>
            <a:off x="4137462" y="2054694"/>
            <a:ext cx="220133" cy="231775"/>
          </a:xfrm>
          <a:custGeom>
            <a:avLst/>
            <a:gdLst/>
            <a:ahLst/>
            <a:cxnLst>
              <a:cxn ang="0">
                <a:pos x="208" y="0"/>
              </a:cxn>
              <a:cxn ang="0">
                <a:pos x="208" y="292"/>
              </a:cxn>
              <a:cxn ang="0">
                <a:pos x="208" y="292"/>
              </a:cxn>
              <a:cxn ang="0">
                <a:pos x="180" y="292"/>
              </a:cxn>
              <a:cxn ang="0">
                <a:pos x="152" y="290"/>
              </a:cxn>
              <a:cxn ang="0">
                <a:pos x="125" y="286"/>
              </a:cxn>
              <a:cxn ang="0">
                <a:pos x="98" y="281"/>
              </a:cxn>
              <a:cxn ang="0">
                <a:pos x="72" y="275"/>
              </a:cxn>
              <a:cxn ang="0">
                <a:pos x="47" y="268"/>
              </a:cxn>
              <a:cxn ang="0">
                <a:pos x="23" y="259"/>
              </a:cxn>
              <a:cxn ang="0">
                <a:pos x="0" y="250"/>
              </a:cxn>
              <a:cxn ang="0">
                <a:pos x="0" y="210"/>
              </a:cxn>
              <a:cxn ang="0">
                <a:pos x="0" y="210"/>
              </a:cxn>
              <a:cxn ang="0">
                <a:pos x="0" y="189"/>
              </a:cxn>
              <a:cxn ang="0">
                <a:pos x="3" y="168"/>
              </a:cxn>
              <a:cxn ang="0">
                <a:pos x="9" y="148"/>
              </a:cxn>
              <a:cxn ang="0">
                <a:pos x="15" y="128"/>
              </a:cxn>
              <a:cxn ang="0">
                <a:pos x="24" y="110"/>
              </a:cxn>
              <a:cxn ang="0">
                <a:pos x="35" y="92"/>
              </a:cxn>
              <a:cxn ang="0">
                <a:pos x="47" y="77"/>
              </a:cxn>
              <a:cxn ang="0">
                <a:pos x="60" y="62"/>
              </a:cxn>
              <a:cxn ang="0">
                <a:pos x="75" y="48"/>
              </a:cxn>
              <a:cxn ang="0">
                <a:pos x="92" y="36"/>
              </a:cxn>
              <a:cxn ang="0">
                <a:pos x="109" y="26"/>
              </a:cxn>
              <a:cxn ang="0">
                <a:pos x="127" y="17"/>
              </a:cxn>
              <a:cxn ang="0">
                <a:pos x="146" y="10"/>
              </a:cxn>
              <a:cxn ang="0">
                <a:pos x="166" y="4"/>
              </a:cxn>
              <a:cxn ang="0">
                <a:pos x="187" y="1"/>
              </a:cxn>
              <a:cxn ang="0">
                <a:pos x="208" y="0"/>
              </a:cxn>
            </a:cxnLst>
            <a:rect l="0" t="0" r="r" b="b"/>
            <a:pathLst>
              <a:path w="208" h="292">
                <a:moveTo>
                  <a:pt x="208" y="0"/>
                </a:moveTo>
                <a:lnTo>
                  <a:pt x="208" y="292"/>
                </a:lnTo>
                <a:lnTo>
                  <a:pt x="208" y="292"/>
                </a:lnTo>
                <a:lnTo>
                  <a:pt x="180" y="292"/>
                </a:lnTo>
                <a:lnTo>
                  <a:pt x="152" y="290"/>
                </a:lnTo>
                <a:lnTo>
                  <a:pt x="125" y="286"/>
                </a:lnTo>
                <a:lnTo>
                  <a:pt x="98" y="281"/>
                </a:lnTo>
                <a:lnTo>
                  <a:pt x="72" y="275"/>
                </a:lnTo>
                <a:lnTo>
                  <a:pt x="47" y="268"/>
                </a:lnTo>
                <a:lnTo>
                  <a:pt x="23" y="259"/>
                </a:lnTo>
                <a:lnTo>
                  <a:pt x="0" y="250"/>
                </a:lnTo>
                <a:lnTo>
                  <a:pt x="0" y="210"/>
                </a:lnTo>
                <a:lnTo>
                  <a:pt x="0" y="210"/>
                </a:lnTo>
                <a:lnTo>
                  <a:pt x="0" y="189"/>
                </a:lnTo>
                <a:lnTo>
                  <a:pt x="3" y="168"/>
                </a:lnTo>
                <a:lnTo>
                  <a:pt x="9" y="148"/>
                </a:lnTo>
                <a:lnTo>
                  <a:pt x="15" y="128"/>
                </a:lnTo>
                <a:lnTo>
                  <a:pt x="24" y="110"/>
                </a:lnTo>
                <a:lnTo>
                  <a:pt x="35" y="92"/>
                </a:lnTo>
                <a:lnTo>
                  <a:pt x="47" y="77"/>
                </a:lnTo>
                <a:lnTo>
                  <a:pt x="60" y="62"/>
                </a:lnTo>
                <a:lnTo>
                  <a:pt x="75" y="48"/>
                </a:lnTo>
                <a:lnTo>
                  <a:pt x="92" y="36"/>
                </a:lnTo>
                <a:lnTo>
                  <a:pt x="109" y="26"/>
                </a:lnTo>
                <a:lnTo>
                  <a:pt x="127" y="17"/>
                </a:lnTo>
                <a:lnTo>
                  <a:pt x="146" y="10"/>
                </a:lnTo>
                <a:lnTo>
                  <a:pt x="166" y="4"/>
                </a:lnTo>
                <a:lnTo>
                  <a:pt x="187" y="1"/>
                </a:lnTo>
                <a:lnTo>
                  <a:pt x="208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20" name="Freeform 558"/>
          <p:cNvSpPr>
            <a:spLocks/>
          </p:cNvSpPr>
          <p:nvPr userDrawn="1"/>
        </p:nvSpPr>
        <p:spPr bwMode="auto">
          <a:xfrm>
            <a:off x="4332195" y="2119780"/>
            <a:ext cx="50800" cy="103188"/>
          </a:xfrm>
          <a:custGeom>
            <a:avLst/>
            <a:gdLst/>
            <a:ahLst/>
            <a:cxnLst>
              <a:cxn ang="0">
                <a:pos x="48" y="104"/>
              </a:cxn>
              <a:cxn ang="0">
                <a:pos x="48" y="104"/>
              </a:cxn>
              <a:cxn ang="0">
                <a:pos x="48" y="109"/>
              </a:cxn>
              <a:cxn ang="0">
                <a:pos x="47" y="113"/>
              </a:cxn>
              <a:cxn ang="0">
                <a:pos x="45" y="118"/>
              </a:cxn>
              <a:cxn ang="0">
                <a:pos x="42" y="122"/>
              </a:cxn>
              <a:cxn ang="0">
                <a:pos x="38" y="125"/>
              </a:cxn>
              <a:cxn ang="0">
                <a:pos x="33" y="127"/>
              </a:cxn>
              <a:cxn ang="0">
                <a:pos x="29" y="128"/>
              </a:cxn>
              <a:cxn ang="0">
                <a:pos x="24" y="130"/>
              </a:cxn>
              <a:cxn ang="0">
                <a:pos x="24" y="130"/>
              </a:cxn>
              <a:cxn ang="0">
                <a:pos x="20" y="128"/>
              </a:cxn>
              <a:cxn ang="0">
                <a:pos x="15" y="127"/>
              </a:cxn>
              <a:cxn ang="0">
                <a:pos x="11" y="125"/>
              </a:cxn>
              <a:cxn ang="0">
                <a:pos x="6" y="122"/>
              </a:cxn>
              <a:cxn ang="0">
                <a:pos x="3" y="118"/>
              </a:cxn>
              <a:cxn ang="0">
                <a:pos x="2" y="113"/>
              </a:cxn>
              <a:cxn ang="0">
                <a:pos x="0" y="109"/>
              </a:cxn>
              <a:cxn ang="0">
                <a:pos x="0" y="104"/>
              </a:cxn>
              <a:cxn ang="0">
                <a:pos x="0" y="25"/>
              </a:cxn>
              <a:cxn ang="0">
                <a:pos x="0" y="25"/>
              </a:cxn>
              <a:cxn ang="0">
                <a:pos x="0" y="21"/>
              </a:cxn>
              <a:cxn ang="0">
                <a:pos x="2" y="15"/>
              </a:cxn>
              <a:cxn ang="0">
                <a:pos x="3" y="12"/>
              </a:cxn>
              <a:cxn ang="0">
                <a:pos x="6" y="7"/>
              </a:cxn>
              <a:cxn ang="0">
                <a:pos x="11" y="4"/>
              </a:cxn>
              <a:cxn ang="0">
                <a:pos x="15" y="1"/>
              </a:cxn>
              <a:cxn ang="0">
                <a:pos x="20" y="0"/>
              </a:cxn>
              <a:cxn ang="0">
                <a:pos x="24" y="0"/>
              </a:cxn>
              <a:cxn ang="0">
                <a:pos x="24" y="0"/>
              </a:cxn>
              <a:cxn ang="0">
                <a:pos x="29" y="0"/>
              </a:cxn>
              <a:cxn ang="0">
                <a:pos x="33" y="1"/>
              </a:cxn>
              <a:cxn ang="0">
                <a:pos x="38" y="4"/>
              </a:cxn>
              <a:cxn ang="0">
                <a:pos x="42" y="7"/>
              </a:cxn>
              <a:cxn ang="0">
                <a:pos x="45" y="12"/>
              </a:cxn>
              <a:cxn ang="0">
                <a:pos x="47" y="15"/>
              </a:cxn>
              <a:cxn ang="0">
                <a:pos x="48" y="21"/>
              </a:cxn>
              <a:cxn ang="0">
                <a:pos x="48" y="25"/>
              </a:cxn>
              <a:cxn ang="0">
                <a:pos x="48" y="104"/>
              </a:cxn>
            </a:cxnLst>
            <a:rect l="0" t="0" r="r" b="b"/>
            <a:pathLst>
              <a:path w="48" h="130">
                <a:moveTo>
                  <a:pt x="48" y="104"/>
                </a:moveTo>
                <a:lnTo>
                  <a:pt x="48" y="104"/>
                </a:lnTo>
                <a:lnTo>
                  <a:pt x="48" y="109"/>
                </a:lnTo>
                <a:lnTo>
                  <a:pt x="47" y="113"/>
                </a:lnTo>
                <a:lnTo>
                  <a:pt x="45" y="118"/>
                </a:lnTo>
                <a:lnTo>
                  <a:pt x="42" y="122"/>
                </a:lnTo>
                <a:lnTo>
                  <a:pt x="38" y="125"/>
                </a:lnTo>
                <a:lnTo>
                  <a:pt x="33" y="127"/>
                </a:lnTo>
                <a:lnTo>
                  <a:pt x="29" y="128"/>
                </a:lnTo>
                <a:lnTo>
                  <a:pt x="24" y="130"/>
                </a:lnTo>
                <a:lnTo>
                  <a:pt x="24" y="130"/>
                </a:lnTo>
                <a:lnTo>
                  <a:pt x="20" y="128"/>
                </a:lnTo>
                <a:lnTo>
                  <a:pt x="15" y="127"/>
                </a:lnTo>
                <a:lnTo>
                  <a:pt x="11" y="125"/>
                </a:lnTo>
                <a:lnTo>
                  <a:pt x="6" y="122"/>
                </a:lnTo>
                <a:lnTo>
                  <a:pt x="3" y="118"/>
                </a:lnTo>
                <a:lnTo>
                  <a:pt x="2" y="113"/>
                </a:lnTo>
                <a:lnTo>
                  <a:pt x="0" y="109"/>
                </a:lnTo>
                <a:lnTo>
                  <a:pt x="0" y="104"/>
                </a:lnTo>
                <a:lnTo>
                  <a:pt x="0" y="25"/>
                </a:lnTo>
                <a:lnTo>
                  <a:pt x="0" y="25"/>
                </a:lnTo>
                <a:lnTo>
                  <a:pt x="0" y="21"/>
                </a:lnTo>
                <a:lnTo>
                  <a:pt x="2" y="15"/>
                </a:lnTo>
                <a:lnTo>
                  <a:pt x="3" y="12"/>
                </a:lnTo>
                <a:lnTo>
                  <a:pt x="6" y="7"/>
                </a:lnTo>
                <a:lnTo>
                  <a:pt x="11" y="4"/>
                </a:lnTo>
                <a:lnTo>
                  <a:pt x="15" y="1"/>
                </a:lnTo>
                <a:lnTo>
                  <a:pt x="20" y="0"/>
                </a:lnTo>
                <a:lnTo>
                  <a:pt x="24" y="0"/>
                </a:lnTo>
                <a:lnTo>
                  <a:pt x="24" y="0"/>
                </a:lnTo>
                <a:lnTo>
                  <a:pt x="29" y="0"/>
                </a:lnTo>
                <a:lnTo>
                  <a:pt x="33" y="1"/>
                </a:lnTo>
                <a:lnTo>
                  <a:pt x="38" y="4"/>
                </a:lnTo>
                <a:lnTo>
                  <a:pt x="42" y="7"/>
                </a:lnTo>
                <a:lnTo>
                  <a:pt x="45" y="12"/>
                </a:lnTo>
                <a:lnTo>
                  <a:pt x="47" y="15"/>
                </a:lnTo>
                <a:lnTo>
                  <a:pt x="48" y="21"/>
                </a:lnTo>
                <a:lnTo>
                  <a:pt x="48" y="25"/>
                </a:lnTo>
                <a:lnTo>
                  <a:pt x="48" y="104"/>
                </a:lnTo>
                <a:close/>
              </a:path>
            </a:pathLst>
          </a:custGeom>
          <a:solidFill>
            <a:srgbClr val="191919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21" name="Freeform 559"/>
          <p:cNvSpPr>
            <a:spLocks/>
          </p:cNvSpPr>
          <p:nvPr userDrawn="1"/>
        </p:nvSpPr>
        <p:spPr bwMode="auto">
          <a:xfrm>
            <a:off x="4332195" y="2119780"/>
            <a:ext cx="50800" cy="103188"/>
          </a:xfrm>
          <a:custGeom>
            <a:avLst/>
            <a:gdLst/>
            <a:ahLst/>
            <a:cxnLst>
              <a:cxn ang="0">
                <a:pos x="48" y="104"/>
              </a:cxn>
              <a:cxn ang="0">
                <a:pos x="48" y="104"/>
              </a:cxn>
              <a:cxn ang="0">
                <a:pos x="48" y="109"/>
              </a:cxn>
              <a:cxn ang="0">
                <a:pos x="47" y="113"/>
              </a:cxn>
              <a:cxn ang="0">
                <a:pos x="45" y="118"/>
              </a:cxn>
              <a:cxn ang="0">
                <a:pos x="42" y="122"/>
              </a:cxn>
              <a:cxn ang="0">
                <a:pos x="38" y="125"/>
              </a:cxn>
              <a:cxn ang="0">
                <a:pos x="33" y="127"/>
              </a:cxn>
              <a:cxn ang="0">
                <a:pos x="29" y="128"/>
              </a:cxn>
              <a:cxn ang="0">
                <a:pos x="24" y="130"/>
              </a:cxn>
              <a:cxn ang="0">
                <a:pos x="24" y="130"/>
              </a:cxn>
              <a:cxn ang="0">
                <a:pos x="20" y="128"/>
              </a:cxn>
              <a:cxn ang="0">
                <a:pos x="15" y="127"/>
              </a:cxn>
              <a:cxn ang="0">
                <a:pos x="11" y="125"/>
              </a:cxn>
              <a:cxn ang="0">
                <a:pos x="6" y="122"/>
              </a:cxn>
              <a:cxn ang="0">
                <a:pos x="3" y="118"/>
              </a:cxn>
              <a:cxn ang="0">
                <a:pos x="2" y="113"/>
              </a:cxn>
              <a:cxn ang="0">
                <a:pos x="0" y="109"/>
              </a:cxn>
              <a:cxn ang="0">
                <a:pos x="0" y="104"/>
              </a:cxn>
              <a:cxn ang="0">
                <a:pos x="0" y="25"/>
              </a:cxn>
              <a:cxn ang="0">
                <a:pos x="0" y="25"/>
              </a:cxn>
              <a:cxn ang="0">
                <a:pos x="0" y="21"/>
              </a:cxn>
              <a:cxn ang="0">
                <a:pos x="2" y="15"/>
              </a:cxn>
              <a:cxn ang="0">
                <a:pos x="3" y="12"/>
              </a:cxn>
              <a:cxn ang="0">
                <a:pos x="6" y="7"/>
              </a:cxn>
              <a:cxn ang="0">
                <a:pos x="11" y="4"/>
              </a:cxn>
              <a:cxn ang="0">
                <a:pos x="15" y="1"/>
              </a:cxn>
              <a:cxn ang="0">
                <a:pos x="20" y="0"/>
              </a:cxn>
              <a:cxn ang="0">
                <a:pos x="24" y="0"/>
              </a:cxn>
              <a:cxn ang="0">
                <a:pos x="24" y="0"/>
              </a:cxn>
              <a:cxn ang="0">
                <a:pos x="29" y="0"/>
              </a:cxn>
              <a:cxn ang="0">
                <a:pos x="33" y="1"/>
              </a:cxn>
              <a:cxn ang="0">
                <a:pos x="38" y="4"/>
              </a:cxn>
              <a:cxn ang="0">
                <a:pos x="42" y="7"/>
              </a:cxn>
              <a:cxn ang="0">
                <a:pos x="45" y="12"/>
              </a:cxn>
              <a:cxn ang="0">
                <a:pos x="47" y="15"/>
              </a:cxn>
              <a:cxn ang="0">
                <a:pos x="48" y="21"/>
              </a:cxn>
              <a:cxn ang="0">
                <a:pos x="48" y="25"/>
              </a:cxn>
              <a:cxn ang="0">
                <a:pos x="48" y="104"/>
              </a:cxn>
            </a:cxnLst>
            <a:rect l="0" t="0" r="r" b="b"/>
            <a:pathLst>
              <a:path w="48" h="130">
                <a:moveTo>
                  <a:pt x="48" y="104"/>
                </a:moveTo>
                <a:lnTo>
                  <a:pt x="48" y="104"/>
                </a:lnTo>
                <a:lnTo>
                  <a:pt x="48" y="109"/>
                </a:lnTo>
                <a:lnTo>
                  <a:pt x="47" y="113"/>
                </a:lnTo>
                <a:lnTo>
                  <a:pt x="45" y="118"/>
                </a:lnTo>
                <a:lnTo>
                  <a:pt x="42" y="122"/>
                </a:lnTo>
                <a:lnTo>
                  <a:pt x="38" y="125"/>
                </a:lnTo>
                <a:lnTo>
                  <a:pt x="33" y="127"/>
                </a:lnTo>
                <a:lnTo>
                  <a:pt x="29" y="128"/>
                </a:lnTo>
                <a:lnTo>
                  <a:pt x="24" y="130"/>
                </a:lnTo>
                <a:lnTo>
                  <a:pt x="24" y="130"/>
                </a:lnTo>
                <a:lnTo>
                  <a:pt x="20" y="128"/>
                </a:lnTo>
                <a:lnTo>
                  <a:pt x="15" y="127"/>
                </a:lnTo>
                <a:lnTo>
                  <a:pt x="11" y="125"/>
                </a:lnTo>
                <a:lnTo>
                  <a:pt x="6" y="122"/>
                </a:lnTo>
                <a:lnTo>
                  <a:pt x="3" y="118"/>
                </a:lnTo>
                <a:lnTo>
                  <a:pt x="2" y="113"/>
                </a:lnTo>
                <a:lnTo>
                  <a:pt x="0" y="109"/>
                </a:lnTo>
                <a:lnTo>
                  <a:pt x="0" y="104"/>
                </a:lnTo>
                <a:lnTo>
                  <a:pt x="0" y="25"/>
                </a:lnTo>
                <a:lnTo>
                  <a:pt x="0" y="25"/>
                </a:lnTo>
                <a:lnTo>
                  <a:pt x="0" y="21"/>
                </a:lnTo>
                <a:lnTo>
                  <a:pt x="2" y="15"/>
                </a:lnTo>
                <a:lnTo>
                  <a:pt x="3" y="12"/>
                </a:lnTo>
                <a:lnTo>
                  <a:pt x="6" y="7"/>
                </a:lnTo>
                <a:lnTo>
                  <a:pt x="11" y="4"/>
                </a:lnTo>
                <a:lnTo>
                  <a:pt x="15" y="1"/>
                </a:lnTo>
                <a:lnTo>
                  <a:pt x="20" y="0"/>
                </a:lnTo>
                <a:lnTo>
                  <a:pt x="24" y="0"/>
                </a:lnTo>
                <a:lnTo>
                  <a:pt x="24" y="0"/>
                </a:lnTo>
                <a:lnTo>
                  <a:pt x="29" y="0"/>
                </a:lnTo>
                <a:lnTo>
                  <a:pt x="33" y="1"/>
                </a:lnTo>
                <a:lnTo>
                  <a:pt x="38" y="4"/>
                </a:lnTo>
                <a:lnTo>
                  <a:pt x="42" y="7"/>
                </a:lnTo>
                <a:lnTo>
                  <a:pt x="45" y="12"/>
                </a:lnTo>
                <a:lnTo>
                  <a:pt x="47" y="15"/>
                </a:lnTo>
                <a:lnTo>
                  <a:pt x="48" y="21"/>
                </a:lnTo>
                <a:lnTo>
                  <a:pt x="48" y="25"/>
                </a:lnTo>
                <a:lnTo>
                  <a:pt x="48" y="104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22" name="Freeform 560"/>
          <p:cNvSpPr>
            <a:spLocks/>
          </p:cNvSpPr>
          <p:nvPr userDrawn="1"/>
        </p:nvSpPr>
        <p:spPr bwMode="auto">
          <a:xfrm>
            <a:off x="4137462" y="2253130"/>
            <a:ext cx="220133" cy="3619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245"/>
              </a:cxn>
              <a:cxn ang="0">
                <a:pos x="0" y="245"/>
              </a:cxn>
              <a:cxn ang="0">
                <a:pos x="0" y="266"/>
              </a:cxn>
              <a:cxn ang="0">
                <a:pos x="3" y="287"/>
              </a:cxn>
              <a:cxn ang="0">
                <a:pos x="9" y="307"/>
              </a:cxn>
              <a:cxn ang="0">
                <a:pos x="15" y="326"/>
              </a:cxn>
              <a:cxn ang="0">
                <a:pos x="24" y="345"/>
              </a:cxn>
              <a:cxn ang="0">
                <a:pos x="35" y="363"/>
              </a:cxn>
              <a:cxn ang="0">
                <a:pos x="47" y="378"/>
              </a:cxn>
              <a:cxn ang="0">
                <a:pos x="60" y="393"/>
              </a:cxn>
              <a:cxn ang="0">
                <a:pos x="75" y="407"/>
              </a:cxn>
              <a:cxn ang="0">
                <a:pos x="92" y="419"/>
              </a:cxn>
              <a:cxn ang="0">
                <a:pos x="109" y="429"/>
              </a:cxn>
              <a:cxn ang="0">
                <a:pos x="127" y="438"/>
              </a:cxn>
              <a:cxn ang="0">
                <a:pos x="146" y="444"/>
              </a:cxn>
              <a:cxn ang="0">
                <a:pos x="166" y="450"/>
              </a:cxn>
              <a:cxn ang="0">
                <a:pos x="187" y="453"/>
              </a:cxn>
              <a:cxn ang="0">
                <a:pos x="208" y="455"/>
              </a:cxn>
              <a:cxn ang="0">
                <a:pos x="208" y="455"/>
              </a:cxn>
              <a:cxn ang="0">
                <a:pos x="208" y="42"/>
              </a:cxn>
              <a:cxn ang="0">
                <a:pos x="208" y="42"/>
              </a:cxn>
              <a:cxn ang="0">
                <a:pos x="208" y="42"/>
              </a:cxn>
              <a:cxn ang="0">
                <a:pos x="180" y="42"/>
              </a:cxn>
              <a:cxn ang="0">
                <a:pos x="152" y="40"/>
              </a:cxn>
              <a:cxn ang="0">
                <a:pos x="125" y="36"/>
              </a:cxn>
              <a:cxn ang="0">
                <a:pos x="98" y="31"/>
              </a:cxn>
              <a:cxn ang="0">
                <a:pos x="72" y="25"/>
              </a:cxn>
              <a:cxn ang="0">
                <a:pos x="47" y="18"/>
              </a:cxn>
              <a:cxn ang="0">
                <a:pos x="23" y="9"/>
              </a:cxn>
              <a:cxn ang="0">
                <a:pos x="0" y="0"/>
              </a:cxn>
            </a:cxnLst>
            <a:rect l="0" t="0" r="r" b="b"/>
            <a:pathLst>
              <a:path w="208" h="455">
                <a:moveTo>
                  <a:pt x="0" y="0"/>
                </a:moveTo>
                <a:lnTo>
                  <a:pt x="0" y="245"/>
                </a:lnTo>
                <a:lnTo>
                  <a:pt x="0" y="245"/>
                </a:lnTo>
                <a:lnTo>
                  <a:pt x="0" y="266"/>
                </a:lnTo>
                <a:lnTo>
                  <a:pt x="3" y="287"/>
                </a:lnTo>
                <a:lnTo>
                  <a:pt x="9" y="307"/>
                </a:lnTo>
                <a:lnTo>
                  <a:pt x="15" y="326"/>
                </a:lnTo>
                <a:lnTo>
                  <a:pt x="24" y="345"/>
                </a:lnTo>
                <a:lnTo>
                  <a:pt x="35" y="363"/>
                </a:lnTo>
                <a:lnTo>
                  <a:pt x="47" y="378"/>
                </a:lnTo>
                <a:lnTo>
                  <a:pt x="60" y="393"/>
                </a:lnTo>
                <a:lnTo>
                  <a:pt x="75" y="407"/>
                </a:lnTo>
                <a:lnTo>
                  <a:pt x="92" y="419"/>
                </a:lnTo>
                <a:lnTo>
                  <a:pt x="109" y="429"/>
                </a:lnTo>
                <a:lnTo>
                  <a:pt x="127" y="438"/>
                </a:lnTo>
                <a:lnTo>
                  <a:pt x="146" y="444"/>
                </a:lnTo>
                <a:lnTo>
                  <a:pt x="166" y="450"/>
                </a:lnTo>
                <a:lnTo>
                  <a:pt x="187" y="453"/>
                </a:lnTo>
                <a:lnTo>
                  <a:pt x="208" y="455"/>
                </a:lnTo>
                <a:lnTo>
                  <a:pt x="208" y="455"/>
                </a:lnTo>
                <a:lnTo>
                  <a:pt x="208" y="42"/>
                </a:lnTo>
                <a:lnTo>
                  <a:pt x="208" y="42"/>
                </a:lnTo>
                <a:lnTo>
                  <a:pt x="208" y="42"/>
                </a:lnTo>
                <a:lnTo>
                  <a:pt x="180" y="42"/>
                </a:lnTo>
                <a:lnTo>
                  <a:pt x="152" y="40"/>
                </a:lnTo>
                <a:lnTo>
                  <a:pt x="125" y="36"/>
                </a:lnTo>
                <a:lnTo>
                  <a:pt x="98" y="31"/>
                </a:lnTo>
                <a:lnTo>
                  <a:pt x="72" y="25"/>
                </a:lnTo>
                <a:lnTo>
                  <a:pt x="47" y="18"/>
                </a:lnTo>
                <a:lnTo>
                  <a:pt x="23" y="9"/>
                </a:lnTo>
                <a:lnTo>
                  <a:pt x="0" y="0"/>
                </a:lnTo>
                <a:close/>
              </a:path>
            </a:pathLst>
          </a:custGeom>
          <a:solidFill>
            <a:srgbClr val="E0E0D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23" name="Freeform 561"/>
          <p:cNvSpPr>
            <a:spLocks/>
          </p:cNvSpPr>
          <p:nvPr userDrawn="1"/>
        </p:nvSpPr>
        <p:spPr bwMode="auto">
          <a:xfrm>
            <a:off x="4137462" y="2253130"/>
            <a:ext cx="220133" cy="3619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245"/>
              </a:cxn>
              <a:cxn ang="0">
                <a:pos x="0" y="245"/>
              </a:cxn>
              <a:cxn ang="0">
                <a:pos x="0" y="266"/>
              </a:cxn>
              <a:cxn ang="0">
                <a:pos x="3" y="287"/>
              </a:cxn>
              <a:cxn ang="0">
                <a:pos x="9" y="307"/>
              </a:cxn>
              <a:cxn ang="0">
                <a:pos x="15" y="326"/>
              </a:cxn>
              <a:cxn ang="0">
                <a:pos x="24" y="345"/>
              </a:cxn>
              <a:cxn ang="0">
                <a:pos x="35" y="363"/>
              </a:cxn>
              <a:cxn ang="0">
                <a:pos x="47" y="378"/>
              </a:cxn>
              <a:cxn ang="0">
                <a:pos x="60" y="393"/>
              </a:cxn>
              <a:cxn ang="0">
                <a:pos x="75" y="407"/>
              </a:cxn>
              <a:cxn ang="0">
                <a:pos x="92" y="419"/>
              </a:cxn>
              <a:cxn ang="0">
                <a:pos x="109" y="429"/>
              </a:cxn>
              <a:cxn ang="0">
                <a:pos x="127" y="438"/>
              </a:cxn>
              <a:cxn ang="0">
                <a:pos x="146" y="444"/>
              </a:cxn>
              <a:cxn ang="0">
                <a:pos x="166" y="450"/>
              </a:cxn>
              <a:cxn ang="0">
                <a:pos x="187" y="453"/>
              </a:cxn>
              <a:cxn ang="0">
                <a:pos x="208" y="455"/>
              </a:cxn>
              <a:cxn ang="0">
                <a:pos x="208" y="455"/>
              </a:cxn>
              <a:cxn ang="0">
                <a:pos x="208" y="42"/>
              </a:cxn>
              <a:cxn ang="0">
                <a:pos x="208" y="42"/>
              </a:cxn>
              <a:cxn ang="0">
                <a:pos x="208" y="42"/>
              </a:cxn>
              <a:cxn ang="0">
                <a:pos x="180" y="42"/>
              </a:cxn>
              <a:cxn ang="0">
                <a:pos x="152" y="40"/>
              </a:cxn>
              <a:cxn ang="0">
                <a:pos x="125" y="36"/>
              </a:cxn>
              <a:cxn ang="0">
                <a:pos x="98" y="31"/>
              </a:cxn>
              <a:cxn ang="0">
                <a:pos x="72" y="25"/>
              </a:cxn>
              <a:cxn ang="0">
                <a:pos x="47" y="18"/>
              </a:cxn>
              <a:cxn ang="0">
                <a:pos x="23" y="9"/>
              </a:cxn>
              <a:cxn ang="0">
                <a:pos x="0" y="0"/>
              </a:cxn>
            </a:cxnLst>
            <a:rect l="0" t="0" r="r" b="b"/>
            <a:pathLst>
              <a:path w="208" h="455">
                <a:moveTo>
                  <a:pt x="0" y="0"/>
                </a:moveTo>
                <a:lnTo>
                  <a:pt x="0" y="245"/>
                </a:lnTo>
                <a:lnTo>
                  <a:pt x="0" y="245"/>
                </a:lnTo>
                <a:lnTo>
                  <a:pt x="0" y="266"/>
                </a:lnTo>
                <a:lnTo>
                  <a:pt x="3" y="287"/>
                </a:lnTo>
                <a:lnTo>
                  <a:pt x="9" y="307"/>
                </a:lnTo>
                <a:lnTo>
                  <a:pt x="15" y="326"/>
                </a:lnTo>
                <a:lnTo>
                  <a:pt x="24" y="345"/>
                </a:lnTo>
                <a:lnTo>
                  <a:pt x="35" y="363"/>
                </a:lnTo>
                <a:lnTo>
                  <a:pt x="47" y="378"/>
                </a:lnTo>
                <a:lnTo>
                  <a:pt x="60" y="393"/>
                </a:lnTo>
                <a:lnTo>
                  <a:pt x="75" y="407"/>
                </a:lnTo>
                <a:lnTo>
                  <a:pt x="92" y="419"/>
                </a:lnTo>
                <a:lnTo>
                  <a:pt x="109" y="429"/>
                </a:lnTo>
                <a:lnTo>
                  <a:pt x="127" y="438"/>
                </a:lnTo>
                <a:lnTo>
                  <a:pt x="146" y="444"/>
                </a:lnTo>
                <a:lnTo>
                  <a:pt x="166" y="450"/>
                </a:lnTo>
                <a:lnTo>
                  <a:pt x="187" y="453"/>
                </a:lnTo>
                <a:lnTo>
                  <a:pt x="208" y="455"/>
                </a:lnTo>
                <a:lnTo>
                  <a:pt x="208" y="455"/>
                </a:lnTo>
                <a:lnTo>
                  <a:pt x="208" y="42"/>
                </a:lnTo>
                <a:lnTo>
                  <a:pt x="208" y="42"/>
                </a:lnTo>
                <a:lnTo>
                  <a:pt x="208" y="42"/>
                </a:lnTo>
                <a:lnTo>
                  <a:pt x="180" y="42"/>
                </a:lnTo>
                <a:lnTo>
                  <a:pt x="152" y="40"/>
                </a:lnTo>
                <a:lnTo>
                  <a:pt x="125" y="36"/>
                </a:lnTo>
                <a:lnTo>
                  <a:pt x="98" y="31"/>
                </a:lnTo>
                <a:lnTo>
                  <a:pt x="72" y="25"/>
                </a:lnTo>
                <a:lnTo>
                  <a:pt x="47" y="18"/>
                </a:lnTo>
                <a:lnTo>
                  <a:pt x="23" y="9"/>
                </a:lnTo>
                <a:lnTo>
                  <a:pt x="0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24" name="Freeform 562"/>
          <p:cNvSpPr>
            <a:spLocks/>
          </p:cNvSpPr>
          <p:nvPr userDrawn="1"/>
        </p:nvSpPr>
        <p:spPr bwMode="auto">
          <a:xfrm>
            <a:off x="4137462" y="2054694"/>
            <a:ext cx="220133" cy="231775"/>
          </a:xfrm>
          <a:custGeom>
            <a:avLst/>
            <a:gdLst/>
            <a:ahLst/>
            <a:cxnLst>
              <a:cxn ang="0">
                <a:pos x="208" y="0"/>
              </a:cxn>
              <a:cxn ang="0">
                <a:pos x="208" y="0"/>
              </a:cxn>
              <a:cxn ang="0">
                <a:pos x="187" y="1"/>
              </a:cxn>
              <a:cxn ang="0">
                <a:pos x="166" y="4"/>
              </a:cxn>
              <a:cxn ang="0">
                <a:pos x="146" y="10"/>
              </a:cxn>
              <a:cxn ang="0">
                <a:pos x="127" y="17"/>
              </a:cxn>
              <a:cxn ang="0">
                <a:pos x="109" y="26"/>
              </a:cxn>
              <a:cxn ang="0">
                <a:pos x="92" y="36"/>
              </a:cxn>
              <a:cxn ang="0">
                <a:pos x="75" y="48"/>
              </a:cxn>
              <a:cxn ang="0">
                <a:pos x="60" y="62"/>
              </a:cxn>
              <a:cxn ang="0">
                <a:pos x="47" y="77"/>
              </a:cxn>
              <a:cxn ang="0">
                <a:pos x="35" y="92"/>
              </a:cxn>
              <a:cxn ang="0">
                <a:pos x="24" y="110"/>
              </a:cxn>
              <a:cxn ang="0">
                <a:pos x="15" y="128"/>
              </a:cxn>
              <a:cxn ang="0">
                <a:pos x="9" y="148"/>
              </a:cxn>
              <a:cxn ang="0">
                <a:pos x="3" y="168"/>
              </a:cxn>
              <a:cxn ang="0">
                <a:pos x="0" y="189"/>
              </a:cxn>
              <a:cxn ang="0">
                <a:pos x="0" y="210"/>
              </a:cxn>
              <a:cxn ang="0">
                <a:pos x="0" y="250"/>
              </a:cxn>
              <a:cxn ang="0">
                <a:pos x="0" y="250"/>
              </a:cxn>
              <a:cxn ang="0">
                <a:pos x="23" y="259"/>
              </a:cxn>
              <a:cxn ang="0">
                <a:pos x="47" y="268"/>
              </a:cxn>
              <a:cxn ang="0">
                <a:pos x="72" y="275"/>
              </a:cxn>
              <a:cxn ang="0">
                <a:pos x="98" y="281"/>
              </a:cxn>
              <a:cxn ang="0">
                <a:pos x="125" y="286"/>
              </a:cxn>
              <a:cxn ang="0">
                <a:pos x="152" y="290"/>
              </a:cxn>
              <a:cxn ang="0">
                <a:pos x="180" y="292"/>
              </a:cxn>
              <a:cxn ang="0">
                <a:pos x="208" y="292"/>
              </a:cxn>
              <a:cxn ang="0">
                <a:pos x="208" y="212"/>
              </a:cxn>
              <a:cxn ang="0">
                <a:pos x="208" y="212"/>
              </a:cxn>
              <a:cxn ang="0">
                <a:pos x="204" y="210"/>
              </a:cxn>
              <a:cxn ang="0">
                <a:pos x="199" y="209"/>
              </a:cxn>
              <a:cxn ang="0">
                <a:pos x="195" y="207"/>
              </a:cxn>
              <a:cxn ang="0">
                <a:pos x="190" y="204"/>
              </a:cxn>
              <a:cxn ang="0">
                <a:pos x="187" y="200"/>
              </a:cxn>
              <a:cxn ang="0">
                <a:pos x="186" y="195"/>
              </a:cxn>
              <a:cxn ang="0">
                <a:pos x="184" y="191"/>
              </a:cxn>
              <a:cxn ang="0">
                <a:pos x="184" y="186"/>
              </a:cxn>
              <a:cxn ang="0">
                <a:pos x="184" y="107"/>
              </a:cxn>
              <a:cxn ang="0">
                <a:pos x="184" y="107"/>
              </a:cxn>
              <a:cxn ang="0">
                <a:pos x="184" y="103"/>
              </a:cxn>
              <a:cxn ang="0">
                <a:pos x="186" y="97"/>
              </a:cxn>
              <a:cxn ang="0">
                <a:pos x="187" y="94"/>
              </a:cxn>
              <a:cxn ang="0">
                <a:pos x="190" y="89"/>
              </a:cxn>
              <a:cxn ang="0">
                <a:pos x="195" y="86"/>
              </a:cxn>
              <a:cxn ang="0">
                <a:pos x="199" y="83"/>
              </a:cxn>
              <a:cxn ang="0">
                <a:pos x="204" y="82"/>
              </a:cxn>
              <a:cxn ang="0">
                <a:pos x="208" y="82"/>
              </a:cxn>
              <a:cxn ang="0">
                <a:pos x="208" y="0"/>
              </a:cxn>
            </a:cxnLst>
            <a:rect l="0" t="0" r="r" b="b"/>
            <a:pathLst>
              <a:path w="208" h="292">
                <a:moveTo>
                  <a:pt x="208" y="0"/>
                </a:moveTo>
                <a:lnTo>
                  <a:pt x="208" y="0"/>
                </a:lnTo>
                <a:lnTo>
                  <a:pt x="187" y="1"/>
                </a:lnTo>
                <a:lnTo>
                  <a:pt x="166" y="4"/>
                </a:lnTo>
                <a:lnTo>
                  <a:pt x="146" y="10"/>
                </a:lnTo>
                <a:lnTo>
                  <a:pt x="127" y="17"/>
                </a:lnTo>
                <a:lnTo>
                  <a:pt x="109" y="26"/>
                </a:lnTo>
                <a:lnTo>
                  <a:pt x="92" y="36"/>
                </a:lnTo>
                <a:lnTo>
                  <a:pt x="75" y="48"/>
                </a:lnTo>
                <a:lnTo>
                  <a:pt x="60" y="62"/>
                </a:lnTo>
                <a:lnTo>
                  <a:pt x="47" y="77"/>
                </a:lnTo>
                <a:lnTo>
                  <a:pt x="35" y="92"/>
                </a:lnTo>
                <a:lnTo>
                  <a:pt x="24" y="110"/>
                </a:lnTo>
                <a:lnTo>
                  <a:pt x="15" y="128"/>
                </a:lnTo>
                <a:lnTo>
                  <a:pt x="9" y="148"/>
                </a:lnTo>
                <a:lnTo>
                  <a:pt x="3" y="168"/>
                </a:lnTo>
                <a:lnTo>
                  <a:pt x="0" y="189"/>
                </a:lnTo>
                <a:lnTo>
                  <a:pt x="0" y="210"/>
                </a:lnTo>
                <a:lnTo>
                  <a:pt x="0" y="250"/>
                </a:lnTo>
                <a:lnTo>
                  <a:pt x="0" y="250"/>
                </a:lnTo>
                <a:lnTo>
                  <a:pt x="23" y="259"/>
                </a:lnTo>
                <a:lnTo>
                  <a:pt x="47" y="268"/>
                </a:lnTo>
                <a:lnTo>
                  <a:pt x="72" y="275"/>
                </a:lnTo>
                <a:lnTo>
                  <a:pt x="98" y="281"/>
                </a:lnTo>
                <a:lnTo>
                  <a:pt x="125" y="286"/>
                </a:lnTo>
                <a:lnTo>
                  <a:pt x="152" y="290"/>
                </a:lnTo>
                <a:lnTo>
                  <a:pt x="180" y="292"/>
                </a:lnTo>
                <a:lnTo>
                  <a:pt x="208" y="292"/>
                </a:lnTo>
                <a:lnTo>
                  <a:pt x="208" y="212"/>
                </a:lnTo>
                <a:lnTo>
                  <a:pt x="208" y="212"/>
                </a:lnTo>
                <a:lnTo>
                  <a:pt x="204" y="210"/>
                </a:lnTo>
                <a:lnTo>
                  <a:pt x="199" y="209"/>
                </a:lnTo>
                <a:lnTo>
                  <a:pt x="195" y="207"/>
                </a:lnTo>
                <a:lnTo>
                  <a:pt x="190" y="204"/>
                </a:lnTo>
                <a:lnTo>
                  <a:pt x="187" y="200"/>
                </a:lnTo>
                <a:lnTo>
                  <a:pt x="186" y="195"/>
                </a:lnTo>
                <a:lnTo>
                  <a:pt x="184" y="191"/>
                </a:lnTo>
                <a:lnTo>
                  <a:pt x="184" y="186"/>
                </a:lnTo>
                <a:lnTo>
                  <a:pt x="184" y="107"/>
                </a:lnTo>
                <a:lnTo>
                  <a:pt x="184" y="107"/>
                </a:lnTo>
                <a:lnTo>
                  <a:pt x="184" y="103"/>
                </a:lnTo>
                <a:lnTo>
                  <a:pt x="186" y="97"/>
                </a:lnTo>
                <a:lnTo>
                  <a:pt x="187" y="94"/>
                </a:lnTo>
                <a:lnTo>
                  <a:pt x="190" y="89"/>
                </a:lnTo>
                <a:lnTo>
                  <a:pt x="195" y="86"/>
                </a:lnTo>
                <a:lnTo>
                  <a:pt x="199" y="83"/>
                </a:lnTo>
                <a:lnTo>
                  <a:pt x="204" y="82"/>
                </a:lnTo>
                <a:lnTo>
                  <a:pt x="208" y="82"/>
                </a:lnTo>
                <a:lnTo>
                  <a:pt x="208" y="0"/>
                </a:lnTo>
                <a:close/>
              </a:path>
            </a:pathLst>
          </a:custGeom>
          <a:solidFill>
            <a:srgbClr val="FAFAFA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25" name="Freeform 563"/>
          <p:cNvSpPr>
            <a:spLocks/>
          </p:cNvSpPr>
          <p:nvPr userDrawn="1"/>
        </p:nvSpPr>
        <p:spPr bwMode="auto">
          <a:xfrm>
            <a:off x="4137462" y="2054694"/>
            <a:ext cx="220133" cy="231775"/>
          </a:xfrm>
          <a:custGeom>
            <a:avLst/>
            <a:gdLst/>
            <a:ahLst/>
            <a:cxnLst>
              <a:cxn ang="0">
                <a:pos x="208" y="0"/>
              </a:cxn>
              <a:cxn ang="0">
                <a:pos x="208" y="0"/>
              </a:cxn>
              <a:cxn ang="0">
                <a:pos x="187" y="1"/>
              </a:cxn>
              <a:cxn ang="0">
                <a:pos x="166" y="4"/>
              </a:cxn>
              <a:cxn ang="0">
                <a:pos x="146" y="10"/>
              </a:cxn>
              <a:cxn ang="0">
                <a:pos x="127" y="17"/>
              </a:cxn>
              <a:cxn ang="0">
                <a:pos x="109" y="26"/>
              </a:cxn>
              <a:cxn ang="0">
                <a:pos x="92" y="36"/>
              </a:cxn>
              <a:cxn ang="0">
                <a:pos x="75" y="48"/>
              </a:cxn>
              <a:cxn ang="0">
                <a:pos x="60" y="62"/>
              </a:cxn>
              <a:cxn ang="0">
                <a:pos x="47" y="77"/>
              </a:cxn>
              <a:cxn ang="0">
                <a:pos x="35" y="92"/>
              </a:cxn>
              <a:cxn ang="0">
                <a:pos x="24" y="110"/>
              </a:cxn>
              <a:cxn ang="0">
                <a:pos x="15" y="128"/>
              </a:cxn>
              <a:cxn ang="0">
                <a:pos x="9" y="148"/>
              </a:cxn>
              <a:cxn ang="0">
                <a:pos x="3" y="168"/>
              </a:cxn>
              <a:cxn ang="0">
                <a:pos x="0" y="189"/>
              </a:cxn>
              <a:cxn ang="0">
                <a:pos x="0" y="210"/>
              </a:cxn>
              <a:cxn ang="0">
                <a:pos x="0" y="250"/>
              </a:cxn>
              <a:cxn ang="0">
                <a:pos x="0" y="250"/>
              </a:cxn>
              <a:cxn ang="0">
                <a:pos x="23" y="259"/>
              </a:cxn>
              <a:cxn ang="0">
                <a:pos x="47" y="268"/>
              </a:cxn>
              <a:cxn ang="0">
                <a:pos x="72" y="275"/>
              </a:cxn>
              <a:cxn ang="0">
                <a:pos x="98" y="281"/>
              </a:cxn>
              <a:cxn ang="0">
                <a:pos x="125" y="286"/>
              </a:cxn>
              <a:cxn ang="0">
                <a:pos x="152" y="290"/>
              </a:cxn>
              <a:cxn ang="0">
                <a:pos x="180" y="292"/>
              </a:cxn>
              <a:cxn ang="0">
                <a:pos x="208" y="292"/>
              </a:cxn>
              <a:cxn ang="0">
                <a:pos x="208" y="212"/>
              </a:cxn>
              <a:cxn ang="0">
                <a:pos x="208" y="212"/>
              </a:cxn>
              <a:cxn ang="0">
                <a:pos x="204" y="210"/>
              </a:cxn>
              <a:cxn ang="0">
                <a:pos x="199" y="209"/>
              </a:cxn>
              <a:cxn ang="0">
                <a:pos x="195" y="207"/>
              </a:cxn>
              <a:cxn ang="0">
                <a:pos x="190" y="204"/>
              </a:cxn>
              <a:cxn ang="0">
                <a:pos x="187" y="200"/>
              </a:cxn>
              <a:cxn ang="0">
                <a:pos x="186" y="195"/>
              </a:cxn>
              <a:cxn ang="0">
                <a:pos x="184" y="191"/>
              </a:cxn>
              <a:cxn ang="0">
                <a:pos x="184" y="186"/>
              </a:cxn>
              <a:cxn ang="0">
                <a:pos x="184" y="107"/>
              </a:cxn>
              <a:cxn ang="0">
                <a:pos x="184" y="107"/>
              </a:cxn>
              <a:cxn ang="0">
                <a:pos x="184" y="103"/>
              </a:cxn>
              <a:cxn ang="0">
                <a:pos x="186" y="97"/>
              </a:cxn>
              <a:cxn ang="0">
                <a:pos x="187" y="94"/>
              </a:cxn>
              <a:cxn ang="0">
                <a:pos x="190" y="89"/>
              </a:cxn>
              <a:cxn ang="0">
                <a:pos x="195" y="86"/>
              </a:cxn>
              <a:cxn ang="0">
                <a:pos x="199" y="83"/>
              </a:cxn>
              <a:cxn ang="0">
                <a:pos x="204" y="82"/>
              </a:cxn>
              <a:cxn ang="0">
                <a:pos x="208" y="82"/>
              </a:cxn>
              <a:cxn ang="0">
                <a:pos x="208" y="0"/>
              </a:cxn>
            </a:cxnLst>
            <a:rect l="0" t="0" r="r" b="b"/>
            <a:pathLst>
              <a:path w="208" h="292">
                <a:moveTo>
                  <a:pt x="208" y="0"/>
                </a:moveTo>
                <a:lnTo>
                  <a:pt x="208" y="0"/>
                </a:lnTo>
                <a:lnTo>
                  <a:pt x="187" y="1"/>
                </a:lnTo>
                <a:lnTo>
                  <a:pt x="166" y="4"/>
                </a:lnTo>
                <a:lnTo>
                  <a:pt x="146" y="10"/>
                </a:lnTo>
                <a:lnTo>
                  <a:pt x="127" y="17"/>
                </a:lnTo>
                <a:lnTo>
                  <a:pt x="109" y="26"/>
                </a:lnTo>
                <a:lnTo>
                  <a:pt x="92" y="36"/>
                </a:lnTo>
                <a:lnTo>
                  <a:pt x="75" y="48"/>
                </a:lnTo>
                <a:lnTo>
                  <a:pt x="60" y="62"/>
                </a:lnTo>
                <a:lnTo>
                  <a:pt x="47" y="77"/>
                </a:lnTo>
                <a:lnTo>
                  <a:pt x="35" y="92"/>
                </a:lnTo>
                <a:lnTo>
                  <a:pt x="24" y="110"/>
                </a:lnTo>
                <a:lnTo>
                  <a:pt x="15" y="128"/>
                </a:lnTo>
                <a:lnTo>
                  <a:pt x="9" y="148"/>
                </a:lnTo>
                <a:lnTo>
                  <a:pt x="3" y="168"/>
                </a:lnTo>
                <a:lnTo>
                  <a:pt x="0" y="189"/>
                </a:lnTo>
                <a:lnTo>
                  <a:pt x="0" y="210"/>
                </a:lnTo>
                <a:lnTo>
                  <a:pt x="0" y="250"/>
                </a:lnTo>
                <a:lnTo>
                  <a:pt x="0" y="250"/>
                </a:lnTo>
                <a:lnTo>
                  <a:pt x="23" y="259"/>
                </a:lnTo>
                <a:lnTo>
                  <a:pt x="47" y="268"/>
                </a:lnTo>
                <a:lnTo>
                  <a:pt x="72" y="275"/>
                </a:lnTo>
                <a:lnTo>
                  <a:pt x="98" y="281"/>
                </a:lnTo>
                <a:lnTo>
                  <a:pt x="125" y="286"/>
                </a:lnTo>
                <a:lnTo>
                  <a:pt x="152" y="290"/>
                </a:lnTo>
                <a:lnTo>
                  <a:pt x="180" y="292"/>
                </a:lnTo>
                <a:lnTo>
                  <a:pt x="208" y="292"/>
                </a:lnTo>
                <a:lnTo>
                  <a:pt x="208" y="212"/>
                </a:lnTo>
                <a:lnTo>
                  <a:pt x="208" y="212"/>
                </a:lnTo>
                <a:lnTo>
                  <a:pt x="204" y="210"/>
                </a:lnTo>
                <a:lnTo>
                  <a:pt x="199" y="209"/>
                </a:lnTo>
                <a:lnTo>
                  <a:pt x="195" y="207"/>
                </a:lnTo>
                <a:lnTo>
                  <a:pt x="190" y="204"/>
                </a:lnTo>
                <a:lnTo>
                  <a:pt x="187" y="200"/>
                </a:lnTo>
                <a:lnTo>
                  <a:pt x="186" y="195"/>
                </a:lnTo>
                <a:lnTo>
                  <a:pt x="184" y="191"/>
                </a:lnTo>
                <a:lnTo>
                  <a:pt x="184" y="186"/>
                </a:lnTo>
                <a:lnTo>
                  <a:pt x="184" y="107"/>
                </a:lnTo>
                <a:lnTo>
                  <a:pt x="184" y="107"/>
                </a:lnTo>
                <a:lnTo>
                  <a:pt x="184" y="103"/>
                </a:lnTo>
                <a:lnTo>
                  <a:pt x="186" y="97"/>
                </a:lnTo>
                <a:lnTo>
                  <a:pt x="187" y="94"/>
                </a:lnTo>
                <a:lnTo>
                  <a:pt x="190" y="89"/>
                </a:lnTo>
                <a:lnTo>
                  <a:pt x="195" y="86"/>
                </a:lnTo>
                <a:lnTo>
                  <a:pt x="199" y="83"/>
                </a:lnTo>
                <a:lnTo>
                  <a:pt x="204" y="82"/>
                </a:lnTo>
                <a:lnTo>
                  <a:pt x="208" y="82"/>
                </a:lnTo>
                <a:lnTo>
                  <a:pt x="208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26" name="Freeform 564"/>
          <p:cNvSpPr>
            <a:spLocks/>
          </p:cNvSpPr>
          <p:nvPr userDrawn="1"/>
        </p:nvSpPr>
        <p:spPr bwMode="auto">
          <a:xfrm>
            <a:off x="4332195" y="2119780"/>
            <a:ext cx="25400" cy="103188"/>
          </a:xfrm>
          <a:custGeom>
            <a:avLst/>
            <a:gdLst/>
            <a:ahLst/>
            <a:cxnLst>
              <a:cxn ang="0">
                <a:pos x="24" y="0"/>
              </a:cxn>
              <a:cxn ang="0">
                <a:pos x="24" y="0"/>
              </a:cxn>
              <a:cxn ang="0">
                <a:pos x="24" y="0"/>
              </a:cxn>
              <a:cxn ang="0">
                <a:pos x="20" y="0"/>
              </a:cxn>
              <a:cxn ang="0">
                <a:pos x="15" y="1"/>
              </a:cxn>
              <a:cxn ang="0">
                <a:pos x="11" y="4"/>
              </a:cxn>
              <a:cxn ang="0">
                <a:pos x="6" y="7"/>
              </a:cxn>
              <a:cxn ang="0">
                <a:pos x="3" y="12"/>
              </a:cxn>
              <a:cxn ang="0">
                <a:pos x="2" y="15"/>
              </a:cxn>
              <a:cxn ang="0">
                <a:pos x="0" y="21"/>
              </a:cxn>
              <a:cxn ang="0">
                <a:pos x="0" y="25"/>
              </a:cxn>
              <a:cxn ang="0">
                <a:pos x="0" y="104"/>
              </a:cxn>
              <a:cxn ang="0">
                <a:pos x="0" y="104"/>
              </a:cxn>
              <a:cxn ang="0">
                <a:pos x="0" y="109"/>
              </a:cxn>
              <a:cxn ang="0">
                <a:pos x="2" y="113"/>
              </a:cxn>
              <a:cxn ang="0">
                <a:pos x="3" y="118"/>
              </a:cxn>
              <a:cxn ang="0">
                <a:pos x="6" y="122"/>
              </a:cxn>
              <a:cxn ang="0">
                <a:pos x="11" y="125"/>
              </a:cxn>
              <a:cxn ang="0">
                <a:pos x="15" y="127"/>
              </a:cxn>
              <a:cxn ang="0">
                <a:pos x="20" y="128"/>
              </a:cxn>
              <a:cxn ang="0">
                <a:pos x="24" y="130"/>
              </a:cxn>
              <a:cxn ang="0">
                <a:pos x="24" y="130"/>
              </a:cxn>
              <a:cxn ang="0">
                <a:pos x="24" y="130"/>
              </a:cxn>
              <a:cxn ang="0">
                <a:pos x="24" y="130"/>
              </a:cxn>
              <a:cxn ang="0">
                <a:pos x="24" y="0"/>
              </a:cxn>
              <a:cxn ang="0">
                <a:pos x="24" y="0"/>
              </a:cxn>
            </a:cxnLst>
            <a:rect l="0" t="0" r="r" b="b"/>
            <a:pathLst>
              <a:path w="24" h="130">
                <a:moveTo>
                  <a:pt x="24" y="0"/>
                </a:moveTo>
                <a:lnTo>
                  <a:pt x="24" y="0"/>
                </a:lnTo>
                <a:lnTo>
                  <a:pt x="24" y="0"/>
                </a:lnTo>
                <a:lnTo>
                  <a:pt x="20" y="0"/>
                </a:lnTo>
                <a:lnTo>
                  <a:pt x="15" y="1"/>
                </a:lnTo>
                <a:lnTo>
                  <a:pt x="11" y="4"/>
                </a:lnTo>
                <a:lnTo>
                  <a:pt x="6" y="7"/>
                </a:lnTo>
                <a:lnTo>
                  <a:pt x="3" y="12"/>
                </a:lnTo>
                <a:lnTo>
                  <a:pt x="2" y="15"/>
                </a:lnTo>
                <a:lnTo>
                  <a:pt x="0" y="21"/>
                </a:lnTo>
                <a:lnTo>
                  <a:pt x="0" y="25"/>
                </a:lnTo>
                <a:lnTo>
                  <a:pt x="0" y="104"/>
                </a:lnTo>
                <a:lnTo>
                  <a:pt x="0" y="104"/>
                </a:lnTo>
                <a:lnTo>
                  <a:pt x="0" y="109"/>
                </a:lnTo>
                <a:lnTo>
                  <a:pt x="2" y="113"/>
                </a:lnTo>
                <a:lnTo>
                  <a:pt x="3" y="118"/>
                </a:lnTo>
                <a:lnTo>
                  <a:pt x="6" y="122"/>
                </a:lnTo>
                <a:lnTo>
                  <a:pt x="11" y="125"/>
                </a:lnTo>
                <a:lnTo>
                  <a:pt x="15" y="127"/>
                </a:lnTo>
                <a:lnTo>
                  <a:pt x="20" y="128"/>
                </a:lnTo>
                <a:lnTo>
                  <a:pt x="24" y="130"/>
                </a:lnTo>
                <a:lnTo>
                  <a:pt x="24" y="130"/>
                </a:lnTo>
                <a:lnTo>
                  <a:pt x="24" y="130"/>
                </a:lnTo>
                <a:lnTo>
                  <a:pt x="24" y="130"/>
                </a:lnTo>
                <a:lnTo>
                  <a:pt x="24" y="0"/>
                </a:lnTo>
                <a:lnTo>
                  <a:pt x="24" y="0"/>
                </a:lnTo>
                <a:close/>
              </a:path>
            </a:pathLst>
          </a:custGeom>
          <a:solidFill>
            <a:srgbClr val="5A5756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27" name="Freeform 565"/>
          <p:cNvSpPr>
            <a:spLocks/>
          </p:cNvSpPr>
          <p:nvPr userDrawn="1"/>
        </p:nvSpPr>
        <p:spPr bwMode="auto">
          <a:xfrm>
            <a:off x="4332195" y="2119780"/>
            <a:ext cx="25400" cy="103188"/>
          </a:xfrm>
          <a:custGeom>
            <a:avLst/>
            <a:gdLst/>
            <a:ahLst/>
            <a:cxnLst>
              <a:cxn ang="0">
                <a:pos x="24" y="0"/>
              </a:cxn>
              <a:cxn ang="0">
                <a:pos x="24" y="0"/>
              </a:cxn>
              <a:cxn ang="0">
                <a:pos x="24" y="0"/>
              </a:cxn>
              <a:cxn ang="0">
                <a:pos x="20" y="0"/>
              </a:cxn>
              <a:cxn ang="0">
                <a:pos x="15" y="1"/>
              </a:cxn>
              <a:cxn ang="0">
                <a:pos x="11" y="4"/>
              </a:cxn>
              <a:cxn ang="0">
                <a:pos x="6" y="7"/>
              </a:cxn>
              <a:cxn ang="0">
                <a:pos x="3" y="12"/>
              </a:cxn>
              <a:cxn ang="0">
                <a:pos x="2" y="15"/>
              </a:cxn>
              <a:cxn ang="0">
                <a:pos x="0" y="21"/>
              </a:cxn>
              <a:cxn ang="0">
                <a:pos x="0" y="25"/>
              </a:cxn>
              <a:cxn ang="0">
                <a:pos x="0" y="104"/>
              </a:cxn>
              <a:cxn ang="0">
                <a:pos x="0" y="104"/>
              </a:cxn>
              <a:cxn ang="0">
                <a:pos x="0" y="109"/>
              </a:cxn>
              <a:cxn ang="0">
                <a:pos x="2" y="113"/>
              </a:cxn>
              <a:cxn ang="0">
                <a:pos x="3" y="118"/>
              </a:cxn>
              <a:cxn ang="0">
                <a:pos x="6" y="122"/>
              </a:cxn>
              <a:cxn ang="0">
                <a:pos x="11" y="125"/>
              </a:cxn>
              <a:cxn ang="0">
                <a:pos x="15" y="127"/>
              </a:cxn>
              <a:cxn ang="0">
                <a:pos x="20" y="128"/>
              </a:cxn>
              <a:cxn ang="0">
                <a:pos x="24" y="130"/>
              </a:cxn>
              <a:cxn ang="0">
                <a:pos x="24" y="130"/>
              </a:cxn>
              <a:cxn ang="0">
                <a:pos x="24" y="130"/>
              </a:cxn>
              <a:cxn ang="0">
                <a:pos x="24" y="130"/>
              </a:cxn>
              <a:cxn ang="0">
                <a:pos x="24" y="0"/>
              </a:cxn>
              <a:cxn ang="0">
                <a:pos x="24" y="0"/>
              </a:cxn>
            </a:cxnLst>
            <a:rect l="0" t="0" r="r" b="b"/>
            <a:pathLst>
              <a:path w="24" h="130">
                <a:moveTo>
                  <a:pt x="24" y="0"/>
                </a:moveTo>
                <a:lnTo>
                  <a:pt x="24" y="0"/>
                </a:lnTo>
                <a:lnTo>
                  <a:pt x="24" y="0"/>
                </a:lnTo>
                <a:lnTo>
                  <a:pt x="20" y="0"/>
                </a:lnTo>
                <a:lnTo>
                  <a:pt x="15" y="1"/>
                </a:lnTo>
                <a:lnTo>
                  <a:pt x="11" y="4"/>
                </a:lnTo>
                <a:lnTo>
                  <a:pt x="6" y="7"/>
                </a:lnTo>
                <a:lnTo>
                  <a:pt x="3" y="12"/>
                </a:lnTo>
                <a:lnTo>
                  <a:pt x="2" y="15"/>
                </a:lnTo>
                <a:lnTo>
                  <a:pt x="0" y="21"/>
                </a:lnTo>
                <a:lnTo>
                  <a:pt x="0" y="25"/>
                </a:lnTo>
                <a:lnTo>
                  <a:pt x="0" y="104"/>
                </a:lnTo>
                <a:lnTo>
                  <a:pt x="0" y="104"/>
                </a:lnTo>
                <a:lnTo>
                  <a:pt x="0" y="109"/>
                </a:lnTo>
                <a:lnTo>
                  <a:pt x="2" y="113"/>
                </a:lnTo>
                <a:lnTo>
                  <a:pt x="3" y="118"/>
                </a:lnTo>
                <a:lnTo>
                  <a:pt x="6" y="122"/>
                </a:lnTo>
                <a:lnTo>
                  <a:pt x="11" y="125"/>
                </a:lnTo>
                <a:lnTo>
                  <a:pt x="15" y="127"/>
                </a:lnTo>
                <a:lnTo>
                  <a:pt x="20" y="128"/>
                </a:lnTo>
                <a:lnTo>
                  <a:pt x="24" y="130"/>
                </a:lnTo>
                <a:lnTo>
                  <a:pt x="24" y="130"/>
                </a:lnTo>
                <a:lnTo>
                  <a:pt x="24" y="130"/>
                </a:lnTo>
                <a:lnTo>
                  <a:pt x="24" y="130"/>
                </a:lnTo>
                <a:lnTo>
                  <a:pt x="24" y="0"/>
                </a:lnTo>
                <a:lnTo>
                  <a:pt x="24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28" name="Freeform 566"/>
          <p:cNvSpPr>
            <a:spLocks/>
          </p:cNvSpPr>
          <p:nvPr userDrawn="1"/>
        </p:nvSpPr>
        <p:spPr bwMode="auto">
          <a:xfrm>
            <a:off x="4394003" y="0"/>
            <a:ext cx="60959" cy="2054694"/>
          </a:xfrm>
          <a:custGeom>
            <a:avLst/>
            <a:gdLst/>
            <a:ahLst/>
            <a:cxnLst>
              <a:cxn ang="0">
                <a:pos x="18" y="1763"/>
              </a:cxn>
              <a:cxn ang="0">
                <a:pos x="18" y="1663"/>
              </a:cxn>
              <a:cxn ang="0">
                <a:pos x="18" y="1663"/>
              </a:cxn>
              <a:cxn ang="0">
                <a:pos x="14" y="1663"/>
              </a:cxn>
              <a:cxn ang="0">
                <a:pos x="18" y="1663"/>
              </a:cxn>
              <a:cxn ang="0">
                <a:pos x="18" y="1663"/>
              </a:cxn>
              <a:cxn ang="0">
                <a:pos x="14" y="1663"/>
              </a:cxn>
              <a:cxn ang="0">
                <a:pos x="18" y="1663"/>
              </a:cxn>
              <a:cxn ang="0">
                <a:pos x="18" y="1663"/>
              </a:cxn>
              <a:cxn ang="0">
                <a:pos x="18" y="1654"/>
              </a:cxn>
              <a:cxn ang="0">
                <a:pos x="18" y="1654"/>
              </a:cxn>
              <a:cxn ang="0">
                <a:pos x="18" y="1643"/>
              </a:cxn>
              <a:cxn ang="0">
                <a:pos x="21" y="1631"/>
              </a:cxn>
              <a:cxn ang="0">
                <a:pos x="21" y="1631"/>
              </a:cxn>
              <a:cxn ang="0">
                <a:pos x="24" y="1625"/>
              </a:cxn>
              <a:cxn ang="0">
                <a:pos x="29" y="1619"/>
              </a:cxn>
              <a:cxn ang="0">
                <a:pos x="33" y="1613"/>
              </a:cxn>
              <a:cxn ang="0">
                <a:pos x="39" y="1607"/>
              </a:cxn>
              <a:cxn ang="0">
                <a:pos x="39" y="1607"/>
              </a:cxn>
              <a:cxn ang="0">
                <a:pos x="62" y="1592"/>
              </a:cxn>
              <a:cxn ang="0">
                <a:pos x="62" y="1592"/>
              </a:cxn>
              <a:cxn ang="0">
                <a:pos x="76" y="1581"/>
              </a:cxn>
              <a:cxn ang="0">
                <a:pos x="76" y="1581"/>
              </a:cxn>
              <a:cxn ang="0">
                <a:pos x="86" y="1571"/>
              </a:cxn>
              <a:cxn ang="0">
                <a:pos x="89" y="1565"/>
              </a:cxn>
              <a:cxn ang="0">
                <a:pos x="94" y="1557"/>
              </a:cxn>
              <a:cxn ang="0">
                <a:pos x="94" y="1557"/>
              </a:cxn>
              <a:cxn ang="0">
                <a:pos x="98" y="1540"/>
              </a:cxn>
              <a:cxn ang="0">
                <a:pos x="101" y="1519"/>
              </a:cxn>
              <a:cxn ang="0">
                <a:pos x="101" y="1519"/>
              </a:cxn>
              <a:cxn ang="0">
                <a:pos x="101" y="0"/>
              </a:cxn>
              <a:cxn ang="0">
                <a:pos x="83" y="0"/>
              </a:cxn>
              <a:cxn ang="0">
                <a:pos x="83" y="1519"/>
              </a:cxn>
              <a:cxn ang="0">
                <a:pos x="92" y="1519"/>
              </a:cxn>
              <a:cxn ang="0">
                <a:pos x="83" y="1518"/>
              </a:cxn>
              <a:cxn ang="0">
                <a:pos x="83" y="1518"/>
              </a:cxn>
              <a:cxn ang="0">
                <a:pos x="82" y="1534"/>
              </a:cxn>
              <a:cxn ang="0">
                <a:pos x="79" y="1548"/>
              </a:cxn>
              <a:cxn ang="0">
                <a:pos x="79" y="1548"/>
              </a:cxn>
              <a:cxn ang="0">
                <a:pos x="74" y="1556"/>
              </a:cxn>
              <a:cxn ang="0">
                <a:pos x="71" y="1560"/>
              </a:cxn>
              <a:cxn ang="0">
                <a:pos x="71" y="1560"/>
              </a:cxn>
              <a:cxn ang="0">
                <a:pos x="64" y="1568"/>
              </a:cxn>
              <a:cxn ang="0">
                <a:pos x="55" y="1575"/>
              </a:cxn>
              <a:cxn ang="0">
                <a:pos x="55" y="1575"/>
              </a:cxn>
              <a:cxn ang="0">
                <a:pos x="29" y="1592"/>
              </a:cxn>
              <a:cxn ang="0">
                <a:pos x="29" y="1592"/>
              </a:cxn>
              <a:cxn ang="0">
                <a:pos x="20" y="1599"/>
              </a:cxn>
              <a:cxn ang="0">
                <a:pos x="14" y="1609"/>
              </a:cxn>
              <a:cxn ang="0">
                <a:pos x="8" y="1616"/>
              </a:cxn>
              <a:cxn ang="0">
                <a:pos x="5" y="1625"/>
              </a:cxn>
              <a:cxn ang="0">
                <a:pos x="5" y="1625"/>
              </a:cxn>
              <a:cxn ang="0">
                <a:pos x="2" y="1633"/>
              </a:cxn>
              <a:cxn ang="0">
                <a:pos x="0" y="1640"/>
              </a:cxn>
              <a:cxn ang="0">
                <a:pos x="0" y="1654"/>
              </a:cxn>
              <a:cxn ang="0">
                <a:pos x="0" y="1654"/>
              </a:cxn>
              <a:cxn ang="0">
                <a:pos x="0" y="1666"/>
              </a:cxn>
              <a:cxn ang="0">
                <a:pos x="9" y="1665"/>
              </a:cxn>
              <a:cxn ang="0">
                <a:pos x="0" y="1665"/>
              </a:cxn>
              <a:cxn ang="0">
                <a:pos x="0" y="1763"/>
              </a:cxn>
              <a:cxn ang="0">
                <a:pos x="18" y="1763"/>
              </a:cxn>
              <a:cxn ang="0">
                <a:pos x="18" y="1763"/>
              </a:cxn>
            </a:cxnLst>
            <a:rect l="0" t="0" r="r" b="b"/>
            <a:pathLst>
              <a:path w="101" h="1763">
                <a:moveTo>
                  <a:pt x="18" y="1763"/>
                </a:moveTo>
                <a:lnTo>
                  <a:pt x="18" y="1663"/>
                </a:lnTo>
                <a:lnTo>
                  <a:pt x="18" y="1663"/>
                </a:lnTo>
                <a:lnTo>
                  <a:pt x="14" y="1663"/>
                </a:lnTo>
                <a:lnTo>
                  <a:pt x="18" y="1663"/>
                </a:lnTo>
                <a:lnTo>
                  <a:pt x="18" y="1663"/>
                </a:lnTo>
                <a:lnTo>
                  <a:pt x="14" y="1663"/>
                </a:lnTo>
                <a:lnTo>
                  <a:pt x="18" y="1663"/>
                </a:lnTo>
                <a:lnTo>
                  <a:pt x="18" y="1663"/>
                </a:lnTo>
                <a:lnTo>
                  <a:pt x="18" y="1654"/>
                </a:lnTo>
                <a:lnTo>
                  <a:pt x="18" y="1654"/>
                </a:lnTo>
                <a:lnTo>
                  <a:pt x="18" y="1643"/>
                </a:lnTo>
                <a:lnTo>
                  <a:pt x="21" y="1631"/>
                </a:lnTo>
                <a:lnTo>
                  <a:pt x="21" y="1631"/>
                </a:lnTo>
                <a:lnTo>
                  <a:pt x="24" y="1625"/>
                </a:lnTo>
                <a:lnTo>
                  <a:pt x="29" y="1619"/>
                </a:lnTo>
                <a:lnTo>
                  <a:pt x="33" y="1613"/>
                </a:lnTo>
                <a:lnTo>
                  <a:pt x="39" y="1607"/>
                </a:lnTo>
                <a:lnTo>
                  <a:pt x="39" y="1607"/>
                </a:lnTo>
                <a:lnTo>
                  <a:pt x="62" y="1592"/>
                </a:lnTo>
                <a:lnTo>
                  <a:pt x="62" y="1592"/>
                </a:lnTo>
                <a:lnTo>
                  <a:pt x="76" y="1581"/>
                </a:lnTo>
                <a:lnTo>
                  <a:pt x="76" y="1581"/>
                </a:lnTo>
                <a:lnTo>
                  <a:pt x="86" y="1571"/>
                </a:lnTo>
                <a:lnTo>
                  <a:pt x="89" y="1565"/>
                </a:lnTo>
                <a:lnTo>
                  <a:pt x="94" y="1557"/>
                </a:lnTo>
                <a:lnTo>
                  <a:pt x="94" y="1557"/>
                </a:lnTo>
                <a:lnTo>
                  <a:pt x="98" y="1540"/>
                </a:lnTo>
                <a:lnTo>
                  <a:pt x="101" y="1519"/>
                </a:lnTo>
                <a:lnTo>
                  <a:pt x="101" y="1519"/>
                </a:lnTo>
                <a:lnTo>
                  <a:pt x="101" y="0"/>
                </a:lnTo>
                <a:lnTo>
                  <a:pt x="83" y="0"/>
                </a:lnTo>
                <a:lnTo>
                  <a:pt x="83" y="1519"/>
                </a:lnTo>
                <a:lnTo>
                  <a:pt x="92" y="1519"/>
                </a:lnTo>
                <a:lnTo>
                  <a:pt x="83" y="1518"/>
                </a:lnTo>
                <a:lnTo>
                  <a:pt x="83" y="1518"/>
                </a:lnTo>
                <a:lnTo>
                  <a:pt x="82" y="1534"/>
                </a:lnTo>
                <a:lnTo>
                  <a:pt x="79" y="1548"/>
                </a:lnTo>
                <a:lnTo>
                  <a:pt x="79" y="1548"/>
                </a:lnTo>
                <a:lnTo>
                  <a:pt x="74" y="1556"/>
                </a:lnTo>
                <a:lnTo>
                  <a:pt x="71" y="1560"/>
                </a:lnTo>
                <a:lnTo>
                  <a:pt x="71" y="1560"/>
                </a:lnTo>
                <a:lnTo>
                  <a:pt x="64" y="1568"/>
                </a:lnTo>
                <a:lnTo>
                  <a:pt x="55" y="1575"/>
                </a:lnTo>
                <a:lnTo>
                  <a:pt x="55" y="1575"/>
                </a:lnTo>
                <a:lnTo>
                  <a:pt x="29" y="1592"/>
                </a:lnTo>
                <a:lnTo>
                  <a:pt x="29" y="1592"/>
                </a:lnTo>
                <a:lnTo>
                  <a:pt x="20" y="1599"/>
                </a:lnTo>
                <a:lnTo>
                  <a:pt x="14" y="1609"/>
                </a:lnTo>
                <a:lnTo>
                  <a:pt x="8" y="1616"/>
                </a:lnTo>
                <a:lnTo>
                  <a:pt x="5" y="1625"/>
                </a:lnTo>
                <a:lnTo>
                  <a:pt x="5" y="1625"/>
                </a:lnTo>
                <a:lnTo>
                  <a:pt x="2" y="1633"/>
                </a:lnTo>
                <a:lnTo>
                  <a:pt x="0" y="1640"/>
                </a:lnTo>
                <a:lnTo>
                  <a:pt x="0" y="1654"/>
                </a:lnTo>
                <a:lnTo>
                  <a:pt x="0" y="1654"/>
                </a:lnTo>
                <a:lnTo>
                  <a:pt x="0" y="1666"/>
                </a:lnTo>
                <a:lnTo>
                  <a:pt x="9" y="1665"/>
                </a:lnTo>
                <a:lnTo>
                  <a:pt x="0" y="1665"/>
                </a:lnTo>
                <a:lnTo>
                  <a:pt x="0" y="1763"/>
                </a:lnTo>
                <a:lnTo>
                  <a:pt x="18" y="1763"/>
                </a:lnTo>
                <a:lnTo>
                  <a:pt x="18" y="1763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429" name="그룹 428"/>
          <p:cNvGrpSpPr/>
          <p:nvPr userDrawn="1"/>
        </p:nvGrpSpPr>
        <p:grpSpPr>
          <a:xfrm>
            <a:off x="4028092" y="2504239"/>
            <a:ext cx="785881" cy="3349155"/>
            <a:chOff x="2936619" y="1260976"/>
            <a:chExt cx="589411" cy="3349155"/>
          </a:xfrm>
        </p:grpSpPr>
        <p:sp>
          <p:nvSpPr>
            <p:cNvPr id="430" name="Freeform 5"/>
            <p:cNvSpPr>
              <a:spLocks/>
            </p:cNvSpPr>
            <p:nvPr userDrawn="1"/>
          </p:nvSpPr>
          <p:spPr bwMode="auto">
            <a:xfrm>
              <a:off x="2936619" y="1260976"/>
              <a:ext cx="543852" cy="774689"/>
            </a:xfrm>
            <a:custGeom>
              <a:avLst/>
              <a:gdLst/>
              <a:ahLst/>
              <a:cxnLst>
                <a:cxn ang="0">
                  <a:pos x="2030" y="1011"/>
                </a:cxn>
                <a:cxn ang="0">
                  <a:pos x="1974" y="1030"/>
                </a:cxn>
                <a:cxn ang="0">
                  <a:pos x="1932" y="1064"/>
                </a:cxn>
                <a:cxn ang="0">
                  <a:pos x="1909" y="1109"/>
                </a:cxn>
                <a:cxn ang="0">
                  <a:pos x="1809" y="1180"/>
                </a:cxn>
                <a:cxn ang="0">
                  <a:pos x="1805" y="1095"/>
                </a:cxn>
                <a:cxn ang="0">
                  <a:pos x="1783" y="1051"/>
                </a:cxn>
                <a:cxn ang="0">
                  <a:pos x="1740" y="1017"/>
                </a:cxn>
                <a:cxn ang="0">
                  <a:pos x="1683" y="999"/>
                </a:cxn>
                <a:cxn ang="0">
                  <a:pos x="1636" y="996"/>
                </a:cxn>
                <a:cxn ang="0">
                  <a:pos x="1578" y="1011"/>
                </a:cxn>
                <a:cxn ang="0">
                  <a:pos x="1532" y="1042"/>
                </a:cxn>
                <a:cxn ang="0">
                  <a:pos x="1503" y="1083"/>
                </a:cxn>
                <a:cxn ang="0">
                  <a:pos x="1497" y="1180"/>
                </a:cxn>
                <a:cxn ang="0">
                  <a:pos x="1399" y="1121"/>
                </a:cxn>
                <a:cxn ang="0">
                  <a:pos x="1381" y="1073"/>
                </a:cxn>
                <a:cxn ang="0">
                  <a:pos x="1343" y="1038"/>
                </a:cxn>
                <a:cxn ang="0">
                  <a:pos x="1289" y="1014"/>
                </a:cxn>
                <a:cxn ang="0">
                  <a:pos x="1243" y="1008"/>
                </a:cxn>
                <a:cxn ang="0">
                  <a:pos x="1182" y="1018"/>
                </a:cxn>
                <a:cxn ang="0">
                  <a:pos x="1132" y="1045"/>
                </a:cxn>
                <a:cxn ang="0">
                  <a:pos x="1099" y="1085"/>
                </a:cxn>
                <a:cxn ang="0">
                  <a:pos x="1088" y="1134"/>
                </a:cxn>
                <a:cxn ang="0">
                  <a:pos x="991" y="126"/>
                </a:cxn>
                <a:cxn ang="0">
                  <a:pos x="978" y="77"/>
                </a:cxn>
                <a:cxn ang="0">
                  <a:pos x="945" y="37"/>
                </a:cxn>
                <a:cxn ang="0">
                  <a:pos x="895" y="10"/>
                </a:cxn>
                <a:cxn ang="0">
                  <a:pos x="834" y="0"/>
                </a:cxn>
                <a:cxn ang="0">
                  <a:pos x="788" y="6"/>
                </a:cxn>
                <a:cxn ang="0">
                  <a:pos x="735" y="28"/>
                </a:cxn>
                <a:cxn ang="0">
                  <a:pos x="696" y="65"/>
                </a:cxn>
                <a:cxn ang="0">
                  <a:pos x="678" y="113"/>
                </a:cxn>
                <a:cxn ang="0">
                  <a:pos x="678" y="1650"/>
                </a:cxn>
                <a:cxn ang="0">
                  <a:pos x="272" y="1144"/>
                </a:cxn>
                <a:cxn ang="0">
                  <a:pos x="234" y="1113"/>
                </a:cxn>
                <a:cxn ang="0">
                  <a:pos x="182" y="1101"/>
                </a:cxn>
                <a:cxn ang="0">
                  <a:pos x="124" y="1110"/>
                </a:cxn>
                <a:cxn ang="0">
                  <a:pos x="81" y="1129"/>
                </a:cxn>
                <a:cxn ang="0">
                  <a:pos x="35" y="1169"/>
                </a:cxn>
                <a:cxn ang="0">
                  <a:pos x="7" y="1218"/>
                </a:cxn>
                <a:cxn ang="0">
                  <a:pos x="0" y="1270"/>
                </a:cxn>
                <a:cxn ang="0">
                  <a:pos x="14" y="1318"/>
                </a:cxn>
                <a:cxn ang="0">
                  <a:pos x="729" y="2503"/>
                </a:cxn>
                <a:cxn ang="0">
                  <a:pos x="773" y="2583"/>
                </a:cxn>
                <a:cxn ang="0">
                  <a:pos x="842" y="2660"/>
                </a:cxn>
                <a:cxn ang="0">
                  <a:pos x="941" y="2724"/>
                </a:cxn>
                <a:cxn ang="0">
                  <a:pos x="981" y="2741"/>
                </a:cxn>
                <a:cxn ang="0">
                  <a:pos x="1013" y="2770"/>
                </a:cxn>
                <a:cxn ang="0">
                  <a:pos x="1030" y="2821"/>
                </a:cxn>
                <a:cxn ang="0">
                  <a:pos x="2041" y="3153"/>
                </a:cxn>
                <a:cxn ang="0">
                  <a:pos x="2069" y="2761"/>
                </a:cxn>
                <a:cxn ang="0">
                  <a:pos x="2146" y="2703"/>
                </a:cxn>
                <a:cxn ang="0">
                  <a:pos x="2201" y="2622"/>
                </a:cxn>
                <a:cxn ang="0">
                  <a:pos x="2217" y="2551"/>
                </a:cxn>
                <a:cxn ang="0">
                  <a:pos x="2217" y="1134"/>
                </a:cxn>
                <a:cxn ang="0">
                  <a:pos x="2211" y="1097"/>
                </a:cxn>
                <a:cxn ang="0">
                  <a:pos x="2181" y="1054"/>
                </a:cxn>
                <a:cxn ang="0">
                  <a:pos x="2135" y="1023"/>
                </a:cxn>
                <a:cxn ang="0">
                  <a:pos x="2078" y="1009"/>
                </a:cxn>
              </a:cxnLst>
              <a:rect l="0" t="0" r="r" b="b"/>
              <a:pathLst>
                <a:path w="2217" h="3158">
                  <a:moveTo>
                    <a:pt x="2061" y="1008"/>
                  </a:moveTo>
                  <a:lnTo>
                    <a:pt x="2061" y="1008"/>
                  </a:lnTo>
                  <a:lnTo>
                    <a:pt x="2045" y="1009"/>
                  </a:lnTo>
                  <a:lnTo>
                    <a:pt x="2030" y="1011"/>
                  </a:lnTo>
                  <a:lnTo>
                    <a:pt x="2015" y="1014"/>
                  </a:lnTo>
                  <a:lnTo>
                    <a:pt x="2001" y="1018"/>
                  </a:lnTo>
                  <a:lnTo>
                    <a:pt x="1987" y="1023"/>
                  </a:lnTo>
                  <a:lnTo>
                    <a:pt x="1974" y="1030"/>
                  </a:lnTo>
                  <a:lnTo>
                    <a:pt x="1962" y="1038"/>
                  </a:lnTo>
                  <a:lnTo>
                    <a:pt x="1950" y="1045"/>
                  </a:lnTo>
                  <a:lnTo>
                    <a:pt x="1941" y="1054"/>
                  </a:lnTo>
                  <a:lnTo>
                    <a:pt x="1932" y="1064"/>
                  </a:lnTo>
                  <a:lnTo>
                    <a:pt x="1924" y="1073"/>
                  </a:lnTo>
                  <a:lnTo>
                    <a:pt x="1918" y="1085"/>
                  </a:lnTo>
                  <a:lnTo>
                    <a:pt x="1912" y="1097"/>
                  </a:lnTo>
                  <a:lnTo>
                    <a:pt x="1909" y="1109"/>
                  </a:lnTo>
                  <a:lnTo>
                    <a:pt x="1906" y="1121"/>
                  </a:lnTo>
                  <a:lnTo>
                    <a:pt x="1906" y="1134"/>
                  </a:lnTo>
                  <a:lnTo>
                    <a:pt x="1906" y="1180"/>
                  </a:lnTo>
                  <a:lnTo>
                    <a:pt x="1809" y="1180"/>
                  </a:lnTo>
                  <a:lnTo>
                    <a:pt x="1809" y="1122"/>
                  </a:lnTo>
                  <a:lnTo>
                    <a:pt x="1809" y="1122"/>
                  </a:lnTo>
                  <a:lnTo>
                    <a:pt x="1808" y="1109"/>
                  </a:lnTo>
                  <a:lnTo>
                    <a:pt x="1805" y="1095"/>
                  </a:lnTo>
                  <a:lnTo>
                    <a:pt x="1802" y="1083"/>
                  </a:lnTo>
                  <a:lnTo>
                    <a:pt x="1796" y="1073"/>
                  </a:lnTo>
                  <a:lnTo>
                    <a:pt x="1790" y="1061"/>
                  </a:lnTo>
                  <a:lnTo>
                    <a:pt x="1783" y="1051"/>
                  </a:lnTo>
                  <a:lnTo>
                    <a:pt x="1772" y="1042"/>
                  </a:lnTo>
                  <a:lnTo>
                    <a:pt x="1763" y="1033"/>
                  </a:lnTo>
                  <a:lnTo>
                    <a:pt x="1752" y="1024"/>
                  </a:lnTo>
                  <a:lnTo>
                    <a:pt x="1740" y="1017"/>
                  </a:lnTo>
                  <a:lnTo>
                    <a:pt x="1726" y="1011"/>
                  </a:lnTo>
                  <a:lnTo>
                    <a:pt x="1713" y="1006"/>
                  </a:lnTo>
                  <a:lnTo>
                    <a:pt x="1698" y="1002"/>
                  </a:lnTo>
                  <a:lnTo>
                    <a:pt x="1683" y="999"/>
                  </a:lnTo>
                  <a:lnTo>
                    <a:pt x="1669" y="996"/>
                  </a:lnTo>
                  <a:lnTo>
                    <a:pt x="1652" y="996"/>
                  </a:lnTo>
                  <a:lnTo>
                    <a:pt x="1652" y="996"/>
                  </a:lnTo>
                  <a:lnTo>
                    <a:pt x="1636" y="996"/>
                  </a:lnTo>
                  <a:lnTo>
                    <a:pt x="1621" y="999"/>
                  </a:lnTo>
                  <a:lnTo>
                    <a:pt x="1606" y="1002"/>
                  </a:lnTo>
                  <a:lnTo>
                    <a:pt x="1592" y="1006"/>
                  </a:lnTo>
                  <a:lnTo>
                    <a:pt x="1578" y="1011"/>
                  </a:lnTo>
                  <a:lnTo>
                    <a:pt x="1565" y="1017"/>
                  </a:lnTo>
                  <a:lnTo>
                    <a:pt x="1553" y="1024"/>
                  </a:lnTo>
                  <a:lnTo>
                    <a:pt x="1541" y="1033"/>
                  </a:lnTo>
                  <a:lnTo>
                    <a:pt x="1532" y="1042"/>
                  </a:lnTo>
                  <a:lnTo>
                    <a:pt x="1523" y="1051"/>
                  </a:lnTo>
                  <a:lnTo>
                    <a:pt x="1514" y="1061"/>
                  </a:lnTo>
                  <a:lnTo>
                    <a:pt x="1509" y="1073"/>
                  </a:lnTo>
                  <a:lnTo>
                    <a:pt x="1503" y="1083"/>
                  </a:lnTo>
                  <a:lnTo>
                    <a:pt x="1500" y="1095"/>
                  </a:lnTo>
                  <a:lnTo>
                    <a:pt x="1497" y="1109"/>
                  </a:lnTo>
                  <a:lnTo>
                    <a:pt x="1497" y="1122"/>
                  </a:lnTo>
                  <a:lnTo>
                    <a:pt x="1497" y="1180"/>
                  </a:lnTo>
                  <a:lnTo>
                    <a:pt x="1400" y="1180"/>
                  </a:lnTo>
                  <a:lnTo>
                    <a:pt x="1400" y="1134"/>
                  </a:lnTo>
                  <a:lnTo>
                    <a:pt x="1400" y="1134"/>
                  </a:lnTo>
                  <a:lnTo>
                    <a:pt x="1399" y="1121"/>
                  </a:lnTo>
                  <a:lnTo>
                    <a:pt x="1396" y="1109"/>
                  </a:lnTo>
                  <a:lnTo>
                    <a:pt x="1393" y="1097"/>
                  </a:lnTo>
                  <a:lnTo>
                    <a:pt x="1387" y="1085"/>
                  </a:lnTo>
                  <a:lnTo>
                    <a:pt x="1381" y="1073"/>
                  </a:lnTo>
                  <a:lnTo>
                    <a:pt x="1374" y="1064"/>
                  </a:lnTo>
                  <a:lnTo>
                    <a:pt x="1363" y="1054"/>
                  </a:lnTo>
                  <a:lnTo>
                    <a:pt x="1354" y="1045"/>
                  </a:lnTo>
                  <a:lnTo>
                    <a:pt x="1343" y="1038"/>
                  </a:lnTo>
                  <a:lnTo>
                    <a:pt x="1331" y="1030"/>
                  </a:lnTo>
                  <a:lnTo>
                    <a:pt x="1317" y="1023"/>
                  </a:lnTo>
                  <a:lnTo>
                    <a:pt x="1304" y="1018"/>
                  </a:lnTo>
                  <a:lnTo>
                    <a:pt x="1289" y="1014"/>
                  </a:lnTo>
                  <a:lnTo>
                    <a:pt x="1274" y="1011"/>
                  </a:lnTo>
                  <a:lnTo>
                    <a:pt x="1260" y="1009"/>
                  </a:lnTo>
                  <a:lnTo>
                    <a:pt x="1243" y="1008"/>
                  </a:lnTo>
                  <a:lnTo>
                    <a:pt x="1243" y="1008"/>
                  </a:lnTo>
                  <a:lnTo>
                    <a:pt x="1227" y="1009"/>
                  </a:lnTo>
                  <a:lnTo>
                    <a:pt x="1212" y="1011"/>
                  </a:lnTo>
                  <a:lnTo>
                    <a:pt x="1197" y="1014"/>
                  </a:lnTo>
                  <a:lnTo>
                    <a:pt x="1182" y="1018"/>
                  </a:lnTo>
                  <a:lnTo>
                    <a:pt x="1169" y="1023"/>
                  </a:lnTo>
                  <a:lnTo>
                    <a:pt x="1156" y="1030"/>
                  </a:lnTo>
                  <a:lnTo>
                    <a:pt x="1144" y="1038"/>
                  </a:lnTo>
                  <a:lnTo>
                    <a:pt x="1132" y="1045"/>
                  </a:lnTo>
                  <a:lnTo>
                    <a:pt x="1123" y="1054"/>
                  </a:lnTo>
                  <a:lnTo>
                    <a:pt x="1114" y="1064"/>
                  </a:lnTo>
                  <a:lnTo>
                    <a:pt x="1105" y="1073"/>
                  </a:lnTo>
                  <a:lnTo>
                    <a:pt x="1099" y="1085"/>
                  </a:lnTo>
                  <a:lnTo>
                    <a:pt x="1094" y="1097"/>
                  </a:lnTo>
                  <a:lnTo>
                    <a:pt x="1091" y="1109"/>
                  </a:lnTo>
                  <a:lnTo>
                    <a:pt x="1088" y="1121"/>
                  </a:lnTo>
                  <a:lnTo>
                    <a:pt x="1088" y="1134"/>
                  </a:lnTo>
                  <a:lnTo>
                    <a:pt x="1088" y="1180"/>
                  </a:lnTo>
                  <a:lnTo>
                    <a:pt x="991" y="1180"/>
                  </a:lnTo>
                  <a:lnTo>
                    <a:pt x="991" y="126"/>
                  </a:lnTo>
                  <a:lnTo>
                    <a:pt x="991" y="126"/>
                  </a:lnTo>
                  <a:lnTo>
                    <a:pt x="990" y="113"/>
                  </a:lnTo>
                  <a:lnTo>
                    <a:pt x="987" y="101"/>
                  </a:lnTo>
                  <a:lnTo>
                    <a:pt x="984" y="87"/>
                  </a:lnTo>
                  <a:lnTo>
                    <a:pt x="978" y="77"/>
                  </a:lnTo>
                  <a:lnTo>
                    <a:pt x="972" y="65"/>
                  </a:lnTo>
                  <a:lnTo>
                    <a:pt x="965" y="55"/>
                  </a:lnTo>
                  <a:lnTo>
                    <a:pt x="956" y="46"/>
                  </a:lnTo>
                  <a:lnTo>
                    <a:pt x="945" y="37"/>
                  </a:lnTo>
                  <a:lnTo>
                    <a:pt x="933" y="28"/>
                  </a:lnTo>
                  <a:lnTo>
                    <a:pt x="922" y="21"/>
                  </a:lnTo>
                  <a:lnTo>
                    <a:pt x="908" y="15"/>
                  </a:lnTo>
                  <a:lnTo>
                    <a:pt x="895" y="10"/>
                  </a:lnTo>
                  <a:lnTo>
                    <a:pt x="880" y="6"/>
                  </a:lnTo>
                  <a:lnTo>
                    <a:pt x="865" y="3"/>
                  </a:lnTo>
                  <a:lnTo>
                    <a:pt x="850" y="0"/>
                  </a:lnTo>
                  <a:lnTo>
                    <a:pt x="834" y="0"/>
                  </a:lnTo>
                  <a:lnTo>
                    <a:pt x="834" y="0"/>
                  </a:lnTo>
                  <a:lnTo>
                    <a:pt x="818" y="0"/>
                  </a:lnTo>
                  <a:lnTo>
                    <a:pt x="803" y="3"/>
                  </a:lnTo>
                  <a:lnTo>
                    <a:pt x="788" y="6"/>
                  </a:lnTo>
                  <a:lnTo>
                    <a:pt x="773" y="10"/>
                  </a:lnTo>
                  <a:lnTo>
                    <a:pt x="760" y="15"/>
                  </a:lnTo>
                  <a:lnTo>
                    <a:pt x="747" y="21"/>
                  </a:lnTo>
                  <a:lnTo>
                    <a:pt x="735" y="28"/>
                  </a:lnTo>
                  <a:lnTo>
                    <a:pt x="724" y="37"/>
                  </a:lnTo>
                  <a:lnTo>
                    <a:pt x="714" y="46"/>
                  </a:lnTo>
                  <a:lnTo>
                    <a:pt x="705" y="55"/>
                  </a:lnTo>
                  <a:lnTo>
                    <a:pt x="696" y="65"/>
                  </a:lnTo>
                  <a:lnTo>
                    <a:pt x="690" y="77"/>
                  </a:lnTo>
                  <a:lnTo>
                    <a:pt x="684" y="87"/>
                  </a:lnTo>
                  <a:lnTo>
                    <a:pt x="681" y="101"/>
                  </a:lnTo>
                  <a:lnTo>
                    <a:pt x="678" y="113"/>
                  </a:lnTo>
                  <a:lnTo>
                    <a:pt x="678" y="126"/>
                  </a:lnTo>
                  <a:lnTo>
                    <a:pt x="678" y="1180"/>
                  </a:lnTo>
                  <a:lnTo>
                    <a:pt x="678" y="1598"/>
                  </a:lnTo>
                  <a:lnTo>
                    <a:pt x="678" y="1650"/>
                  </a:lnTo>
                  <a:lnTo>
                    <a:pt x="680" y="1805"/>
                  </a:lnTo>
                  <a:lnTo>
                    <a:pt x="280" y="1155"/>
                  </a:lnTo>
                  <a:lnTo>
                    <a:pt x="280" y="1155"/>
                  </a:lnTo>
                  <a:lnTo>
                    <a:pt x="272" y="1144"/>
                  </a:lnTo>
                  <a:lnTo>
                    <a:pt x="265" y="1135"/>
                  </a:lnTo>
                  <a:lnTo>
                    <a:pt x="255" y="1126"/>
                  </a:lnTo>
                  <a:lnTo>
                    <a:pt x="244" y="1119"/>
                  </a:lnTo>
                  <a:lnTo>
                    <a:pt x="234" y="1113"/>
                  </a:lnTo>
                  <a:lnTo>
                    <a:pt x="221" y="1109"/>
                  </a:lnTo>
                  <a:lnTo>
                    <a:pt x="209" y="1106"/>
                  </a:lnTo>
                  <a:lnTo>
                    <a:pt x="195" y="1103"/>
                  </a:lnTo>
                  <a:lnTo>
                    <a:pt x="182" y="1101"/>
                  </a:lnTo>
                  <a:lnTo>
                    <a:pt x="167" y="1103"/>
                  </a:lnTo>
                  <a:lnTo>
                    <a:pt x="154" y="1104"/>
                  </a:lnTo>
                  <a:lnTo>
                    <a:pt x="139" y="1106"/>
                  </a:lnTo>
                  <a:lnTo>
                    <a:pt x="124" y="1110"/>
                  </a:lnTo>
                  <a:lnTo>
                    <a:pt x="109" y="1116"/>
                  </a:lnTo>
                  <a:lnTo>
                    <a:pt x="96" y="1122"/>
                  </a:lnTo>
                  <a:lnTo>
                    <a:pt x="81" y="1129"/>
                  </a:lnTo>
                  <a:lnTo>
                    <a:pt x="81" y="1129"/>
                  </a:lnTo>
                  <a:lnTo>
                    <a:pt x="68" y="1138"/>
                  </a:lnTo>
                  <a:lnTo>
                    <a:pt x="56" y="1149"/>
                  </a:lnTo>
                  <a:lnTo>
                    <a:pt x="46" y="1159"/>
                  </a:lnTo>
                  <a:lnTo>
                    <a:pt x="35" y="1169"/>
                  </a:lnTo>
                  <a:lnTo>
                    <a:pt x="26" y="1181"/>
                  </a:lnTo>
                  <a:lnTo>
                    <a:pt x="19" y="1193"/>
                  </a:lnTo>
                  <a:lnTo>
                    <a:pt x="12" y="1206"/>
                  </a:lnTo>
                  <a:lnTo>
                    <a:pt x="7" y="1218"/>
                  </a:lnTo>
                  <a:lnTo>
                    <a:pt x="3" y="1232"/>
                  </a:lnTo>
                  <a:lnTo>
                    <a:pt x="0" y="1245"/>
                  </a:lnTo>
                  <a:lnTo>
                    <a:pt x="0" y="1257"/>
                  </a:lnTo>
                  <a:lnTo>
                    <a:pt x="0" y="1270"/>
                  </a:lnTo>
                  <a:lnTo>
                    <a:pt x="1" y="1284"/>
                  </a:lnTo>
                  <a:lnTo>
                    <a:pt x="4" y="1295"/>
                  </a:lnTo>
                  <a:lnTo>
                    <a:pt x="9" y="1307"/>
                  </a:lnTo>
                  <a:lnTo>
                    <a:pt x="14" y="1318"/>
                  </a:lnTo>
                  <a:lnTo>
                    <a:pt x="708" y="2447"/>
                  </a:lnTo>
                  <a:lnTo>
                    <a:pt x="708" y="2447"/>
                  </a:lnTo>
                  <a:lnTo>
                    <a:pt x="720" y="2484"/>
                  </a:lnTo>
                  <a:lnTo>
                    <a:pt x="729" y="2503"/>
                  </a:lnTo>
                  <a:lnTo>
                    <a:pt x="738" y="2523"/>
                  </a:lnTo>
                  <a:lnTo>
                    <a:pt x="748" y="2542"/>
                  </a:lnTo>
                  <a:lnTo>
                    <a:pt x="760" y="2563"/>
                  </a:lnTo>
                  <a:lnTo>
                    <a:pt x="773" y="2583"/>
                  </a:lnTo>
                  <a:lnTo>
                    <a:pt x="787" y="2603"/>
                  </a:lnTo>
                  <a:lnTo>
                    <a:pt x="803" y="2623"/>
                  </a:lnTo>
                  <a:lnTo>
                    <a:pt x="822" y="2643"/>
                  </a:lnTo>
                  <a:lnTo>
                    <a:pt x="842" y="2660"/>
                  </a:lnTo>
                  <a:lnTo>
                    <a:pt x="864" y="2678"/>
                  </a:lnTo>
                  <a:lnTo>
                    <a:pt x="887" y="2696"/>
                  </a:lnTo>
                  <a:lnTo>
                    <a:pt x="913" y="2711"/>
                  </a:lnTo>
                  <a:lnTo>
                    <a:pt x="941" y="2724"/>
                  </a:lnTo>
                  <a:lnTo>
                    <a:pt x="972" y="2738"/>
                  </a:lnTo>
                  <a:lnTo>
                    <a:pt x="972" y="2738"/>
                  </a:lnTo>
                  <a:lnTo>
                    <a:pt x="973" y="2738"/>
                  </a:lnTo>
                  <a:lnTo>
                    <a:pt x="981" y="2741"/>
                  </a:lnTo>
                  <a:lnTo>
                    <a:pt x="991" y="2745"/>
                  </a:lnTo>
                  <a:lnTo>
                    <a:pt x="1002" y="2755"/>
                  </a:lnTo>
                  <a:lnTo>
                    <a:pt x="1008" y="2761"/>
                  </a:lnTo>
                  <a:lnTo>
                    <a:pt x="1013" y="2770"/>
                  </a:lnTo>
                  <a:lnTo>
                    <a:pt x="1018" y="2781"/>
                  </a:lnTo>
                  <a:lnTo>
                    <a:pt x="1022" y="2791"/>
                  </a:lnTo>
                  <a:lnTo>
                    <a:pt x="1027" y="2806"/>
                  </a:lnTo>
                  <a:lnTo>
                    <a:pt x="1030" y="2821"/>
                  </a:lnTo>
                  <a:lnTo>
                    <a:pt x="1031" y="2838"/>
                  </a:lnTo>
                  <a:lnTo>
                    <a:pt x="1033" y="2859"/>
                  </a:lnTo>
                  <a:lnTo>
                    <a:pt x="1033" y="3158"/>
                  </a:lnTo>
                  <a:lnTo>
                    <a:pt x="2041" y="3153"/>
                  </a:lnTo>
                  <a:lnTo>
                    <a:pt x="2041" y="2775"/>
                  </a:lnTo>
                  <a:lnTo>
                    <a:pt x="2041" y="2775"/>
                  </a:lnTo>
                  <a:lnTo>
                    <a:pt x="2048" y="2770"/>
                  </a:lnTo>
                  <a:lnTo>
                    <a:pt x="2069" y="2761"/>
                  </a:lnTo>
                  <a:lnTo>
                    <a:pt x="2097" y="2743"/>
                  </a:lnTo>
                  <a:lnTo>
                    <a:pt x="2113" y="2733"/>
                  </a:lnTo>
                  <a:lnTo>
                    <a:pt x="2130" y="2720"/>
                  </a:lnTo>
                  <a:lnTo>
                    <a:pt x="2146" y="2703"/>
                  </a:lnTo>
                  <a:lnTo>
                    <a:pt x="2162" y="2686"/>
                  </a:lnTo>
                  <a:lnTo>
                    <a:pt x="2177" y="2666"/>
                  </a:lnTo>
                  <a:lnTo>
                    <a:pt x="2190" y="2646"/>
                  </a:lnTo>
                  <a:lnTo>
                    <a:pt x="2201" y="2622"/>
                  </a:lnTo>
                  <a:lnTo>
                    <a:pt x="2210" y="2595"/>
                  </a:lnTo>
                  <a:lnTo>
                    <a:pt x="2214" y="2580"/>
                  </a:lnTo>
                  <a:lnTo>
                    <a:pt x="2216" y="2567"/>
                  </a:lnTo>
                  <a:lnTo>
                    <a:pt x="2217" y="2551"/>
                  </a:lnTo>
                  <a:lnTo>
                    <a:pt x="2217" y="2536"/>
                  </a:lnTo>
                  <a:lnTo>
                    <a:pt x="2217" y="1604"/>
                  </a:lnTo>
                  <a:lnTo>
                    <a:pt x="2217" y="1180"/>
                  </a:lnTo>
                  <a:lnTo>
                    <a:pt x="2217" y="1134"/>
                  </a:lnTo>
                  <a:lnTo>
                    <a:pt x="2217" y="1134"/>
                  </a:lnTo>
                  <a:lnTo>
                    <a:pt x="2217" y="1121"/>
                  </a:lnTo>
                  <a:lnTo>
                    <a:pt x="2214" y="1109"/>
                  </a:lnTo>
                  <a:lnTo>
                    <a:pt x="2211" y="1097"/>
                  </a:lnTo>
                  <a:lnTo>
                    <a:pt x="2205" y="1085"/>
                  </a:lnTo>
                  <a:lnTo>
                    <a:pt x="2199" y="1073"/>
                  </a:lnTo>
                  <a:lnTo>
                    <a:pt x="2190" y="1064"/>
                  </a:lnTo>
                  <a:lnTo>
                    <a:pt x="2181" y="1054"/>
                  </a:lnTo>
                  <a:lnTo>
                    <a:pt x="2173" y="1045"/>
                  </a:lnTo>
                  <a:lnTo>
                    <a:pt x="2161" y="1038"/>
                  </a:lnTo>
                  <a:lnTo>
                    <a:pt x="2149" y="1030"/>
                  </a:lnTo>
                  <a:lnTo>
                    <a:pt x="2135" y="1023"/>
                  </a:lnTo>
                  <a:lnTo>
                    <a:pt x="2122" y="1018"/>
                  </a:lnTo>
                  <a:lnTo>
                    <a:pt x="2107" y="1014"/>
                  </a:lnTo>
                  <a:lnTo>
                    <a:pt x="2092" y="1011"/>
                  </a:lnTo>
                  <a:lnTo>
                    <a:pt x="2078" y="1009"/>
                  </a:lnTo>
                  <a:lnTo>
                    <a:pt x="2061" y="1008"/>
                  </a:lnTo>
                  <a:lnTo>
                    <a:pt x="2061" y="1008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31" name="Rectangle 116"/>
            <p:cNvSpPr>
              <a:spLocks noChangeArrowheads="1"/>
            </p:cNvSpPr>
            <p:nvPr userDrawn="1"/>
          </p:nvSpPr>
          <p:spPr bwMode="auto">
            <a:xfrm>
              <a:off x="3143822" y="1989386"/>
              <a:ext cx="335334" cy="21635"/>
            </a:xfrm>
            <a:prstGeom prst="rect">
              <a:avLst/>
            </a:prstGeom>
            <a:solidFill>
              <a:srgbClr val="C6CCC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32" name="Rectangle 117"/>
            <p:cNvSpPr>
              <a:spLocks noChangeArrowheads="1"/>
            </p:cNvSpPr>
            <p:nvPr userDrawn="1"/>
          </p:nvSpPr>
          <p:spPr bwMode="auto">
            <a:xfrm>
              <a:off x="3143822" y="2003810"/>
              <a:ext cx="335334" cy="250599"/>
            </a:xfrm>
            <a:prstGeom prst="rect">
              <a:avLst/>
            </a:prstGeom>
            <a:solidFill>
              <a:srgbClr val="EFF2E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33" name="Rectangle 118"/>
            <p:cNvSpPr>
              <a:spLocks noChangeArrowheads="1"/>
            </p:cNvSpPr>
            <p:nvPr userDrawn="1"/>
          </p:nvSpPr>
          <p:spPr bwMode="auto">
            <a:xfrm>
              <a:off x="3311488" y="2003810"/>
              <a:ext cx="167667" cy="250599"/>
            </a:xfrm>
            <a:prstGeom prst="rect">
              <a:avLst/>
            </a:prstGeom>
            <a:solidFill>
              <a:srgbClr val="DAE1D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434" name="그룹 218"/>
            <p:cNvGrpSpPr/>
            <p:nvPr userDrawn="1"/>
          </p:nvGrpSpPr>
          <p:grpSpPr>
            <a:xfrm>
              <a:off x="3096947" y="2247195"/>
              <a:ext cx="429083" cy="2362936"/>
              <a:chOff x="2335197" y="1998923"/>
              <a:chExt cx="330298" cy="1650098"/>
            </a:xfrm>
          </p:grpSpPr>
          <p:sp>
            <p:nvSpPr>
              <p:cNvPr id="444" name="Rectangle 119"/>
              <p:cNvSpPr>
                <a:spLocks noChangeArrowheads="1"/>
              </p:cNvSpPr>
              <p:nvPr/>
            </p:nvSpPr>
            <p:spPr bwMode="auto">
              <a:xfrm>
                <a:off x="2335197" y="1998923"/>
                <a:ext cx="330298" cy="1650098"/>
              </a:xfrm>
              <a:prstGeom prst="rect">
                <a:avLst/>
              </a:prstGeom>
              <a:solidFill>
                <a:srgbClr val="C5D64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45" name="Rectangle 120"/>
              <p:cNvSpPr>
                <a:spLocks noChangeArrowheads="1"/>
              </p:cNvSpPr>
              <p:nvPr/>
            </p:nvSpPr>
            <p:spPr bwMode="auto">
              <a:xfrm>
                <a:off x="2500346" y="1998923"/>
                <a:ext cx="165149" cy="1650098"/>
              </a:xfrm>
              <a:prstGeom prst="rect">
                <a:avLst/>
              </a:prstGeom>
              <a:solidFill>
                <a:srgbClr val="A4B54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sp>
          <p:nvSpPr>
            <p:cNvPr id="435" name="Freeform 132"/>
            <p:cNvSpPr>
              <a:spLocks/>
            </p:cNvSpPr>
            <p:nvPr userDrawn="1"/>
          </p:nvSpPr>
          <p:spPr bwMode="auto">
            <a:xfrm>
              <a:off x="3435887" y="2025444"/>
              <a:ext cx="21635" cy="21635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2"/>
                </a:cxn>
                <a:cxn ang="0">
                  <a:pos x="6" y="12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36" name="Freeform 133"/>
            <p:cNvSpPr>
              <a:spLocks/>
            </p:cNvSpPr>
            <p:nvPr userDrawn="1"/>
          </p:nvSpPr>
          <p:spPr bwMode="auto">
            <a:xfrm>
              <a:off x="3435887" y="2061501"/>
              <a:ext cx="21635" cy="25240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4"/>
                </a:cxn>
                <a:cxn ang="0">
                  <a:pos x="6" y="14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4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37" name="Freeform 134"/>
            <p:cNvSpPr>
              <a:spLocks/>
            </p:cNvSpPr>
            <p:nvPr userDrawn="1"/>
          </p:nvSpPr>
          <p:spPr bwMode="auto">
            <a:xfrm>
              <a:off x="3435887" y="2095755"/>
              <a:ext cx="21635" cy="25240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4"/>
                </a:cxn>
                <a:cxn ang="0">
                  <a:pos x="6" y="14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4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38" name="Rectangle 162"/>
            <p:cNvSpPr>
              <a:spLocks noChangeArrowheads="1"/>
            </p:cNvSpPr>
            <p:nvPr userDrawn="1"/>
          </p:nvSpPr>
          <p:spPr bwMode="auto">
            <a:xfrm>
              <a:off x="3143822" y="1989386"/>
              <a:ext cx="335334" cy="21635"/>
            </a:xfrm>
            <a:prstGeom prst="rect">
              <a:avLst/>
            </a:prstGeom>
            <a:solidFill>
              <a:srgbClr val="C6CCC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39" name="Rectangle 163"/>
            <p:cNvSpPr>
              <a:spLocks noChangeArrowheads="1"/>
            </p:cNvSpPr>
            <p:nvPr userDrawn="1"/>
          </p:nvSpPr>
          <p:spPr bwMode="auto">
            <a:xfrm>
              <a:off x="3143822" y="2003810"/>
              <a:ext cx="335334" cy="250599"/>
            </a:xfrm>
            <a:prstGeom prst="rect">
              <a:avLst/>
            </a:prstGeom>
            <a:solidFill>
              <a:srgbClr val="EFF2E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40" name="Rectangle 164"/>
            <p:cNvSpPr>
              <a:spLocks noChangeArrowheads="1"/>
            </p:cNvSpPr>
            <p:nvPr userDrawn="1"/>
          </p:nvSpPr>
          <p:spPr bwMode="auto">
            <a:xfrm>
              <a:off x="3311488" y="2003810"/>
              <a:ext cx="167667" cy="250599"/>
            </a:xfrm>
            <a:prstGeom prst="rect">
              <a:avLst/>
            </a:prstGeom>
            <a:solidFill>
              <a:srgbClr val="DAE1D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41" name="Freeform 178"/>
            <p:cNvSpPr>
              <a:spLocks/>
            </p:cNvSpPr>
            <p:nvPr userDrawn="1"/>
          </p:nvSpPr>
          <p:spPr bwMode="auto">
            <a:xfrm>
              <a:off x="3435887" y="2025444"/>
              <a:ext cx="21635" cy="21635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2"/>
                </a:cxn>
                <a:cxn ang="0">
                  <a:pos x="6" y="12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42" name="Freeform 179"/>
            <p:cNvSpPr>
              <a:spLocks/>
            </p:cNvSpPr>
            <p:nvPr userDrawn="1"/>
          </p:nvSpPr>
          <p:spPr bwMode="auto">
            <a:xfrm>
              <a:off x="3435887" y="2061501"/>
              <a:ext cx="21635" cy="25240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4"/>
                </a:cxn>
                <a:cxn ang="0">
                  <a:pos x="6" y="14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4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43" name="Freeform 180"/>
            <p:cNvSpPr>
              <a:spLocks/>
            </p:cNvSpPr>
            <p:nvPr userDrawn="1"/>
          </p:nvSpPr>
          <p:spPr bwMode="auto">
            <a:xfrm>
              <a:off x="3435887" y="2095755"/>
              <a:ext cx="21635" cy="25240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4"/>
                </a:cxn>
                <a:cxn ang="0">
                  <a:pos x="6" y="14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4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52" name="그룹 51"/>
          <p:cNvGrpSpPr/>
          <p:nvPr userDrawn="1"/>
        </p:nvGrpSpPr>
        <p:grpSpPr>
          <a:xfrm>
            <a:off x="0" y="4722722"/>
            <a:ext cx="12192000" cy="2135279"/>
            <a:chOff x="0" y="3781425"/>
            <a:chExt cx="9144000" cy="2135279"/>
          </a:xfrm>
        </p:grpSpPr>
        <p:sp>
          <p:nvSpPr>
            <p:cNvPr id="53" name="직사각형 52"/>
            <p:cNvSpPr/>
            <p:nvPr/>
          </p:nvSpPr>
          <p:spPr>
            <a:xfrm>
              <a:off x="0" y="3983129"/>
              <a:ext cx="9144000" cy="19335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4" name="이등변 삼각형 53"/>
            <p:cNvSpPr/>
            <p:nvPr/>
          </p:nvSpPr>
          <p:spPr>
            <a:xfrm>
              <a:off x="8467725" y="3781425"/>
              <a:ext cx="276225" cy="2381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106005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그림 48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" name="그룹 49"/>
          <p:cNvGrpSpPr/>
          <p:nvPr userDrawn="1"/>
        </p:nvGrpSpPr>
        <p:grpSpPr>
          <a:xfrm>
            <a:off x="4600387" y="0"/>
            <a:ext cx="7591613" cy="6858000"/>
            <a:chOff x="2912408" y="0"/>
            <a:chExt cx="5693710" cy="6858000"/>
          </a:xfrm>
        </p:grpSpPr>
        <p:sp>
          <p:nvSpPr>
            <p:cNvPr id="51" name="직사각형 50"/>
            <p:cNvSpPr/>
            <p:nvPr/>
          </p:nvSpPr>
          <p:spPr>
            <a:xfrm>
              <a:off x="3106270" y="0"/>
              <a:ext cx="5499848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2" name="이등변 삼각형 51"/>
            <p:cNvSpPr/>
            <p:nvPr/>
          </p:nvSpPr>
          <p:spPr>
            <a:xfrm rot="16200000" flipH="1">
              <a:off x="2893358" y="380439"/>
              <a:ext cx="276225" cy="2381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703303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그림 33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" name="그룹 22"/>
          <p:cNvGrpSpPr/>
          <p:nvPr userDrawn="1"/>
        </p:nvGrpSpPr>
        <p:grpSpPr>
          <a:xfrm>
            <a:off x="0" y="4316507"/>
            <a:ext cx="12186960" cy="2541494"/>
            <a:chOff x="0" y="3189175"/>
            <a:chExt cx="9140220" cy="1954325"/>
          </a:xfrm>
        </p:grpSpPr>
        <p:grpSp>
          <p:nvGrpSpPr>
            <p:cNvPr id="24" name="그룹 25"/>
            <p:cNvGrpSpPr/>
            <p:nvPr/>
          </p:nvGrpSpPr>
          <p:grpSpPr>
            <a:xfrm>
              <a:off x="0" y="3368675"/>
              <a:ext cx="9140220" cy="1774825"/>
              <a:chOff x="-1" y="3368675"/>
              <a:chExt cx="9140220" cy="1774825"/>
            </a:xfrm>
          </p:grpSpPr>
          <p:sp>
            <p:nvSpPr>
              <p:cNvPr id="26" name="Rectangle 6"/>
              <p:cNvSpPr>
                <a:spLocks noChangeArrowheads="1"/>
              </p:cNvSpPr>
              <p:nvPr/>
            </p:nvSpPr>
            <p:spPr bwMode="auto">
              <a:xfrm>
                <a:off x="6101819" y="3368675"/>
                <a:ext cx="3038400" cy="1774825"/>
              </a:xfrm>
              <a:prstGeom prst="rect">
                <a:avLst/>
              </a:prstGeom>
              <a:solidFill>
                <a:srgbClr val="39689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7" name="Freeform 5"/>
              <p:cNvSpPr>
                <a:spLocks/>
              </p:cNvSpPr>
              <p:nvPr/>
            </p:nvSpPr>
            <p:spPr bwMode="auto">
              <a:xfrm>
                <a:off x="3046109" y="3368675"/>
                <a:ext cx="3204000" cy="1774825"/>
              </a:xfrm>
              <a:custGeom>
                <a:avLst/>
                <a:gdLst/>
                <a:ahLst/>
                <a:cxnLst>
                  <a:cxn ang="0">
                    <a:pos x="4165" y="1117"/>
                  </a:cxn>
                  <a:cxn ang="0">
                    <a:pos x="3968" y="973"/>
                  </a:cxn>
                  <a:cxn ang="0">
                    <a:pos x="3968" y="0"/>
                  </a:cxn>
                  <a:cxn ang="0">
                    <a:pos x="0" y="0"/>
                  </a:cxn>
                  <a:cxn ang="0">
                    <a:pos x="0" y="2235"/>
                  </a:cxn>
                  <a:cxn ang="0">
                    <a:pos x="3968" y="2235"/>
                  </a:cxn>
                  <a:cxn ang="0">
                    <a:pos x="3968" y="1262"/>
                  </a:cxn>
                  <a:cxn ang="0">
                    <a:pos x="4165" y="1117"/>
                  </a:cxn>
                </a:cxnLst>
                <a:rect l="0" t="0" r="r" b="b"/>
                <a:pathLst>
                  <a:path w="4165" h="2235">
                    <a:moveTo>
                      <a:pt x="4165" y="1117"/>
                    </a:moveTo>
                    <a:lnTo>
                      <a:pt x="3968" y="973"/>
                    </a:lnTo>
                    <a:lnTo>
                      <a:pt x="3968" y="0"/>
                    </a:lnTo>
                    <a:lnTo>
                      <a:pt x="0" y="0"/>
                    </a:lnTo>
                    <a:lnTo>
                      <a:pt x="0" y="2235"/>
                    </a:lnTo>
                    <a:lnTo>
                      <a:pt x="3968" y="2235"/>
                    </a:lnTo>
                    <a:lnTo>
                      <a:pt x="3968" y="1262"/>
                    </a:lnTo>
                    <a:lnTo>
                      <a:pt x="4165" y="1117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8" name="Freeform 7"/>
              <p:cNvSpPr>
                <a:spLocks/>
              </p:cNvSpPr>
              <p:nvPr/>
            </p:nvSpPr>
            <p:spPr bwMode="auto">
              <a:xfrm>
                <a:off x="-1" y="3368675"/>
                <a:ext cx="3204000" cy="1773238"/>
              </a:xfrm>
              <a:custGeom>
                <a:avLst/>
                <a:gdLst/>
                <a:ahLst/>
                <a:cxnLst>
                  <a:cxn ang="0">
                    <a:pos x="4165" y="1117"/>
                  </a:cxn>
                  <a:cxn ang="0">
                    <a:pos x="3967" y="973"/>
                  </a:cxn>
                  <a:cxn ang="0">
                    <a:pos x="3967" y="0"/>
                  </a:cxn>
                  <a:cxn ang="0">
                    <a:pos x="0" y="0"/>
                  </a:cxn>
                  <a:cxn ang="0">
                    <a:pos x="0" y="2235"/>
                  </a:cxn>
                  <a:cxn ang="0">
                    <a:pos x="3967" y="2235"/>
                  </a:cxn>
                  <a:cxn ang="0">
                    <a:pos x="3967" y="1262"/>
                  </a:cxn>
                  <a:cxn ang="0">
                    <a:pos x="4165" y="1117"/>
                  </a:cxn>
                </a:cxnLst>
                <a:rect l="0" t="0" r="r" b="b"/>
                <a:pathLst>
                  <a:path w="4165" h="2235">
                    <a:moveTo>
                      <a:pt x="4165" y="1117"/>
                    </a:moveTo>
                    <a:lnTo>
                      <a:pt x="3967" y="973"/>
                    </a:lnTo>
                    <a:lnTo>
                      <a:pt x="3967" y="0"/>
                    </a:lnTo>
                    <a:lnTo>
                      <a:pt x="0" y="0"/>
                    </a:lnTo>
                    <a:lnTo>
                      <a:pt x="0" y="2235"/>
                    </a:lnTo>
                    <a:lnTo>
                      <a:pt x="3967" y="2235"/>
                    </a:lnTo>
                    <a:lnTo>
                      <a:pt x="3967" y="1262"/>
                    </a:lnTo>
                    <a:lnTo>
                      <a:pt x="4165" y="1117"/>
                    </a:lnTo>
                    <a:close/>
                  </a:path>
                </a:pathLst>
              </a:custGeom>
              <a:solidFill>
                <a:srgbClr val="B3B8B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sp>
          <p:nvSpPr>
            <p:cNvPr id="25" name="이등변 삼각형 24"/>
            <p:cNvSpPr/>
            <p:nvPr/>
          </p:nvSpPr>
          <p:spPr>
            <a:xfrm>
              <a:off x="8467725" y="3189175"/>
              <a:ext cx="276225" cy="238125"/>
            </a:xfrm>
            <a:prstGeom prst="triangle">
              <a:avLst/>
            </a:prstGeom>
            <a:solidFill>
              <a:srgbClr val="39689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29" name="그룹 28"/>
          <p:cNvGrpSpPr/>
          <p:nvPr userDrawn="1"/>
        </p:nvGrpSpPr>
        <p:grpSpPr>
          <a:xfrm>
            <a:off x="1021041" y="2083841"/>
            <a:ext cx="2338275" cy="1223265"/>
            <a:chOff x="4478338" y="563563"/>
            <a:chExt cx="3086100" cy="2152650"/>
          </a:xfrm>
        </p:grpSpPr>
        <p:sp>
          <p:nvSpPr>
            <p:cNvPr id="30" name="Freeform 70"/>
            <p:cNvSpPr>
              <a:spLocks/>
            </p:cNvSpPr>
            <p:nvPr/>
          </p:nvSpPr>
          <p:spPr bwMode="auto">
            <a:xfrm>
              <a:off x="4903788" y="563563"/>
              <a:ext cx="2660650" cy="2152650"/>
            </a:xfrm>
            <a:custGeom>
              <a:avLst/>
              <a:gdLst/>
              <a:ahLst/>
              <a:cxnLst>
                <a:cxn ang="0">
                  <a:pos x="642" y="170"/>
                </a:cxn>
                <a:cxn ang="0">
                  <a:pos x="558" y="30"/>
                </a:cxn>
                <a:cxn ang="0">
                  <a:pos x="558" y="30"/>
                </a:cxn>
                <a:cxn ang="0">
                  <a:pos x="548" y="18"/>
                </a:cxn>
                <a:cxn ang="0">
                  <a:pos x="536" y="8"/>
                </a:cxn>
                <a:cxn ang="0">
                  <a:pos x="536" y="8"/>
                </a:cxn>
                <a:cxn ang="0">
                  <a:pos x="520" y="2"/>
                </a:cxn>
                <a:cxn ang="0">
                  <a:pos x="506" y="0"/>
                </a:cxn>
                <a:cxn ang="0">
                  <a:pos x="60" y="0"/>
                </a:cxn>
                <a:cxn ang="0">
                  <a:pos x="60" y="0"/>
                </a:cxn>
                <a:cxn ang="0">
                  <a:pos x="48" y="2"/>
                </a:cxn>
                <a:cxn ang="0">
                  <a:pos x="38" y="6"/>
                </a:cxn>
                <a:cxn ang="0">
                  <a:pos x="26" y="10"/>
                </a:cxn>
                <a:cxn ang="0">
                  <a:pos x="16" y="18"/>
                </a:cxn>
                <a:cxn ang="0">
                  <a:pos x="16" y="18"/>
                </a:cxn>
                <a:cxn ang="0">
                  <a:pos x="10" y="28"/>
                </a:cxn>
                <a:cxn ang="0">
                  <a:pos x="4" y="38"/>
                </a:cxn>
                <a:cxn ang="0">
                  <a:pos x="0" y="50"/>
                </a:cxn>
                <a:cxn ang="0">
                  <a:pos x="0" y="62"/>
                </a:cxn>
                <a:cxn ang="0">
                  <a:pos x="0" y="1356"/>
                </a:cxn>
                <a:cxn ang="0">
                  <a:pos x="1676" y="1356"/>
                </a:cxn>
                <a:cxn ang="0">
                  <a:pos x="1676" y="230"/>
                </a:cxn>
                <a:cxn ang="0">
                  <a:pos x="1676" y="230"/>
                </a:cxn>
                <a:cxn ang="0">
                  <a:pos x="1676" y="218"/>
                </a:cxn>
                <a:cxn ang="0">
                  <a:pos x="1672" y="208"/>
                </a:cxn>
                <a:cxn ang="0">
                  <a:pos x="1666" y="196"/>
                </a:cxn>
                <a:cxn ang="0">
                  <a:pos x="1658" y="188"/>
                </a:cxn>
                <a:cxn ang="0">
                  <a:pos x="1658" y="188"/>
                </a:cxn>
                <a:cxn ang="0">
                  <a:pos x="1650" y="180"/>
                </a:cxn>
                <a:cxn ang="0">
                  <a:pos x="1638" y="174"/>
                </a:cxn>
                <a:cxn ang="0">
                  <a:pos x="1628" y="170"/>
                </a:cxn>
                <a:cxn ang="0">
                  <a:pos x="1616" y="170"/>
                </a:cxn>
                <a:cxn ang="0">
                  <a:pos x="642" y="170"/>
                </a:cxn>
              </a:cxnLst>
              <a:rect l="0" t="0" r="r" b="b"/>
              <a:pathLst>
                <a:path w="1676" h="1356">
                  <a:moveTo>
                    <a:pt x="642" y="170"/>
                  </a:moveTo>
                  <a:lnTo>
                    <a:pt x="558" y="30"/>
                  </a:lnTo>
                  <a:lnTo>
                    <a:pt x="558" y="30"/>
                  </a:lnTo>
                  <a:lnTo>
                    <a:pt x="548" y="18"/>
                  </a:lnTo>
                  <a:lnTo>
                    <a:pt x="536" y="8"/>
                  </a:lnTo>
                  <a:lnTo>
                    <a:pt x="536" y="8"/>
                  </a:lnTo>
                  <a:lnTo>
                    <a:pt x="520" y="2"/>
                  </a:lnTo>
                  <a:lnTo>
                    <a:pt x="506" y="0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48" y="2"/>
                  </a:lnTo>
                  <a:lnTo>
                    <a:pt x="38" y="6"/>
                  </a:lnTo>
                  <a:lnTo>
                    <a:pt x="26" y="10"/>
                  </a:lnTo>
                  <a:lnTo>
                    <a:pt x="16" y="18"/>
                  </a:lnTo>
                  <a:lnTo>
                    <a:pt x="16" y="18"/>
                  </a:lnTo>
                  <a:lnTo>
                    <a:pt x="10" y="28"/>
                  </a:lnTo>
                  <a:lnTo>
                    <a:pt x="4" y="38"/>
                  </a:lnTo>
                  <a:lnTo>
                    <a:pt x="0" y="50"/>
                  </a:lnTo>
                  <a:lnTo>
                    <a:pt x="0" y="62"/>
                  </a:lnTo>
                  <a:lnTo>
                    <a:pt x="0" y="1356"/>
                  </a:lnTo>
                  <a:lnTo>
                    <a:pt x="1676" y="1356"/>
                  </a:lnTo>
                  <a:lnTo>
                    <a:pt x="1676" y="230"/>
                  </a:lnTo>
                  <a:lnTo>
                    <a:pt x="1676" y="230"/>
                  </a:lnTo>
                  <a:lnTo>
                    <a:pt x="1676" y="218"/>
                  </a:lnTo>
                  <a:lnTo>
                    <a:pt x="1672" y="208"/>
                  </a:lnTo>
                  <a:lnTo>
                    <a:pt x="1666" y="196"/>
                  </a:lnTo>
                  <a:lnTo>
                    <a:pt x="1658" y="188"/>
                  </a:lnTo>
                  <a:lnTo>
                    <a:pt x="1658" y="188"/>
                  </a:lnTo>
                  <a:lnTo>
                    <a:pt x="1650" y="180"/>
                  </a:lnTo>
                  <a:lnTo>
                    <a:pt x="1638" y="174"/>
                  </a:lnTo>
                  <a:lnTo>
                    <a:pt x="1628" y="170"/>
                  </a:lnTo>
                  <a:lnTo>
                    <a:pt x="1616" y="170"/>
                  </a:lnTo>
                  <a:lnTo>
                    <a:pt x="642" y="170"/>
                  </a:lnTo>
                  <a:close/>
                </a:path>
              </a:pathLst>
            </a:custGeom>
            <a:solidFill>
              <a:srgbClr val="DE8E2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1" name="Freeform 71"/>
            <p:cNvSpPr>
              <a:spLocks noEditPoints="1"/>
            </p:cNvSpPr>
            <p:nvPr/>
          </p:nvSpPr>
          <p:spPr bwMode="auto">
            <a:xfrm>
              <a:off x="4992688" y="935038"/>
              <a:ext cx="2482850" cy="1752600"/>
            </a:xfrm>
            <a:custGeom>
              <a:avLst/>
              <a:gdLst/>
              <a:ahLst/>
              <a:cxnLst>
                <a:cxn ang="0">
                  <a:pos x="1564" y="196"/>
                </a:cxn>
                <a:cxn ang="0">
                  <a:pos x="106" y="156"/>
                </a:cxn>
                <a:cxn ang="0">
                  <a:pos x="84" y="130"/>
                </a:cxn>
                <a:cxn ang="0">
                  <a:pos x="90" y="102"/>
                </a:cxn>
                <a:cxn ang="0">
                  <a:pos x="120" y="86"/>
                </a:cxn>
                <a:cxn ang="0">
                  <a:pos x="148" y="96"/>
                </a:cxn>
                <a:cxn ang="0">
                  <a:pos x="158" y="122"/>
                </a:cxn>
                <a:cxn ang="0">
                  <a:pos x="142" y="154"/>
                </a:cxn>
                <a:cxn ang="0">
                  <a:pos x="286" y="160"/>
                </a:cxn>
                <a:cxn ang="0">
                  <a:pos x="260" y="148"/>
                </a:cxn>
                <a:cxn ang="0">
                  <a:pos x="248" y="122"/>
                </a:cxn>
                <a:cxn ang="0">
                  <a:pos x="266" y="92"/>
                </a:cxn>
                <a:cxn ang="0">
                  <a:pos x="294" y="86"/>
                </a:cxn>
                <a:cxn ang="0">
                  <a:pos x="320" y="108"/>
                </a:cxn>
                <a:cxn ang="0">
                  <a:pos x="320" y="136"/>
                </a:cxn>
                <a:cxn ang="0">
                  <a:pos x="294" y="158"/>
                </a:cxn>
                <a:cxn ang="0">
                  <a:pos x="444" y="158"/>
                </a:cxn>
                <a:cxn ang="0">
                  <a:pos x="418" y="136"/>
                </a:cxn>
                <a:cxn ang="0">
                  <a:pos x="418" y="108"/>
                </a:cxn>
                <a:cxn ang="0">
                  <a:pos x="444" y="86"/>
                </a:cxn>
                <a:cxn ang="0">
                  <a:pos x="472" y="92"/>
                </a:cxn>
                <a:cxn ang="0">
                  <a:pos x="488" y="122"/>
                </a:cxn>
                <a:cxn ang="0">
                  <a:pos x="478" y="148"/>
                </a:cxn>
                <a:cxn ang="0">
                  <a:pos x="452" y="160"/>
                </a:cxn>
                <a:cxn ang="0">
                  <a:pos x="596" y="154"/>
                </a:cxn>
                <a:cxn ang="0">
                  <a:pos x="580" y="122"/>
                </a:cxn>
                <a:cxn ang="0">
                  <a:pos x="590" y="96"/>
                </a:cxn>
                <a:cxn ang="0">
                  <a:pos x="616" y="86"/>
                </a:cxn>
                <a:cxn ang="0">
                  <a:pos x="648" y="102"/>
                </a:cxn>
                <a:cxn ang="0">
                  <a:pos x="654" y="130"/>
                </a:cxn>
                <a:cxn ang="0">
                  <a:pos x="632" y="156"/>
                </a:cxn>
                <a:cxn ang="0">
                  <a:pos x="782" y="160"/>
                </a:cxn>
                <a:cxn ang="0">
                  <a:pos x="752" y="144"/>
                </a:cxn>
                <a:cxn ang="0">
                  <a:pos x="746" y="114"/>
                </a:cxn>
                <a:cxn ang="0">
                  <a:pos x="768" y="88"/>
                </a:cxn>
                <a:cxn ang="0">
                  <a:pos x="796" y="88"/>
                </a:cxn>
                <a:cxn ang="0">
                  <a:pos x="818" y="114"/>
                </a:cxn>
                <a:cxn ang="0">
                  <a:pos x="812" y="144"/>
                </a:cxn>
                <a:cxn ang="0">
                  <a:pos x="782" y="160"/>
                </a:cxn>
                <a:cxn ang="0">
                  <a:pos x="932" y="156"/>
                </a:cxn>
                <a:cxn ang="0">
                  <a:pos x="910" y="130"/>
                </a:cxn>
                <a:cxn ang="0">
                  <a:pos x="916" y="102"/>
                </a:cxn>
                <a:cxn ang="0">
                  <a:pos x="948" y="86"/>
                </a:cxn>
                <a:cxn ang="0">
                  <a:pos x="974" y="96"/>
                </a:cxn>
                <a:cxn ang="0">
                  <a:pos x="984" y="122"/>
                </a:cxn>
                <a:cxn ang="0">
                  <a:pos x="968" y="154"/>
                </a:cxn>
                <a:cxn ang="0">
                  <a:pos x="1112" y="160"/>
                </a:cxn>
                <a:cxn ang="0">
                  <a:pos x="1086" y="148"/>
                </a:cxn>
                <a:cxn ang="0">
                  <a:pos x="1076" y="122"/>
                </a:cxn>
                <a:cxn ang="0">
                  <a:pos x="1092" y="92"/>
                </a:cxn>
                <a:cxn ang="0">
                  <a:pos x="1120" y="86"/>
                </a:cxn>
                <a:cxn ang="0">
                  <a:pos x="1146" y="108"/>
                </a:cxn>
                <a:cxn ang="0">
                  <a:pos x="1146" y="136"/>
                </a:cxn>
                <a:cxn ang="0">
                  <a:pos x="1120" y="158"/>
                </a:cxn>
                <a:cxn ang="0">
                  <a:pos x="1270" y="158"/>
                </a:cxn>
                <a:cxn ang="0">
                  <a:pos x="1244" y="136"/>
                </a:cxn>
                <a:cxn ang="0">
                  <a:pos x="1244" y="108"/>
                </a:cxn>
                <a:cxn ang="0">
                  <a:pos x="1270" y="86"/>
                </a:cxn>
                <a:cxn ang="0">
                  <a:pos x="1298" y="92"/>
                </a:cxn>
                <a:cxn ang="0">
                  <a:pos x="1314" y="122"/>
                </a:cxn>
                <a:cxn ang="0">
                  <a:pos x="1304" y="148"/>
                </a:cxn>
                <a:cxn ang="0">
                  <a:pos x="1278" y="160"/>
                </a:cxn>
              </a:cxnLst>
              <a:rect l="0" t="0" r="r" b="b"/>
              <a:pathLst>
                <a:path w="1564" h="1104">
                  <a:moveTo>
                    <a:pt x="1368" y="0"/>
                  </a:moveTo>
                  <a:lnTo>
                    <a:pt x="0" y="0"/>
                  </a:lnTo>
                  <a:lnTo>
                    <a:pt x="0" y="1104"/>
                  </a:lnTo>
                  <a:lnTo>
                    <a:pt x="1564" y="1104"/>
                  </a:lnTo>
                  <a:lnTo>
                    <a:pt x="1564" y="196"/>
                  </a:lnTo>
                  <a:lnTo>
                    <a:pt x="1368" y="0"/>
                  </a:lnTo>
                  <a:close/>
                  <a:moveTo>
                    <a:pt x="120" y="160"/>
                  </a:moveTo>
                  <a:lnTo>
                    <a:pt x="120" y="160"/>
                  </a:lnTo>
                  <a:lnTo>
                    <a:pt x="114" y="158"/>
                  </a:lnTo>
                  <a:lnTo>
                    <a:pt x="106" y="156"/>
                  </a:lnTo>
                  <a:lnTo>
                    <a:pt x="100" y="154"/>
                  </a:lnTo>
                  <a:lnTo>
                    <a:pt x="94" y="148"/>
                  </a:lnTo>
                  <a:lnTo>
                    <a:pt x="90" y="144"/>
                  </a:lnTo>
                  <a:lnTo>
                    <a:pt x="86" y="136"/>
                  </a:lnTo>
                  <a:lnTo>
                    <a:pt x="84" y="130"/>
                  </a:lnTo>
                  <a:lnTo>
                    <a:pt x="84" y="122"/>
                  </a:lnTo>
                  <a:lnTo>
                    <a:pt x="84" y="122"/>
                  </a:lnTo>
                  <a:lnTo>
                    <a:pt x="84" y="114"/>
                  </a:lnTo>
                  <a:lnTo>
                    <a:pt x="86" y="108"/>
                  </a:lnTo>
                  <a:lnTo>
                    <a:pt x="90" y="102"/>
                  </a:lnTo>
                  <a:lnTo>
                    <a:pt x="94" y="96"/>
                  </a:lnTo>
                  <a:lnTo>
                    <a:pt x="100" y="92"/>
                  </a:lnTo>
                  <a:lnTo>
                    <a:pt x="106" y="88"/>
                  </a:lnTo>
                  <a:lnTo>
                    <a:pt x="114" y="86"/>
                  </a:lnTo>
                  <a:lnTo>
                    <a:pt x="120" y="86"/>
                  </a:lnTo>
                  <a:lnTo>
                    <a:pt x="120" y="86"/>
                  </a:lnTo>
                  <a:lnTo>
                    <a:pt x="128" y="86"/>
                  </a:lnTo>
                  <a:lnTo>
                    <a:pt x="136" y="88"/>
                  </a:lnTo>
                  <a:lnTo>
                    <a:pt x="142" y="92"/>
                  </a:lnTo>
                  <a:lnTo>
                    <a:pt x="148" y="96"/>
                  </a:lnTo>
                  <a:lnTo>
                    <a:pt x="152" y="102"/>
                  </a:lnTo>
                  <a:lnTo>
                    <a:pt x="156" y="108"/>
                  </a:lnTo>
                  <a:lnTo>
                    <a:pt x="158" y="114"/>
                  </a:lnTo>
                  <a:lnTo>
                    <a:pt x="158" y="122"/>
                  </a:lnTo>
                  <a:lnTo>
                    <a:pt x="158" y="122"/>
                  </a:lnTo>
                  <a:lnTo>
                    <a:pt x="158" y="130"/>
                  </a:lnTo>
                  <a:lnTo>
                    <a:pt x="156" y="136"/>
                  </a:lnTo>
                  <a:lnTo>
                    <a:pt x="152" y="144"/>
                  </a:lnTo>
                  <a:lnTo>
                    <a:pt x="148" y="148"/>
                  </a:lnTo>
                  <a:lnTo>
                    <a:pt x="142" y="154"/>
                  </a:lnTo>
                  <a:lnTo>
                    <a:pt x="136" y="156"/>
                  </a:lnTo>
                  <a:lnTo>
                    <a:pt x="128" y="158"/>
                  </a:lnTo>
                  <a:lnTo>
                    <a:pt x="120" y="160"/>
                  </a:lnTo>
                  <a:lnTo>
                    <a:pt x="120" y="160"/>
                  </a:lnTo>
                  <a:close/>
                  <a:moveTo>
                    <a:pt x="286" y="160"/>
                  </a:moveTo>
                  <a:lnTo>
                    <a:pt x="286" y="160"/>
                  </a:lnTo>
                  <a:lnTo>
                    <a:pt x="278" y="158"/>
                  </a:lnTo>
                  <a:lnTo>
                    <a:pt x="272" y="156"/>
                  </a:lnTo>
                  <a:lnTo>
                    <a:pt x="266" y="154"/>
                  </a:lnTo>
                  <a:lnTo>
                    <a:pt x="260" y="148"/>
                  </a:lnTo>
                  <a:lnTo>
                    <a:pt x="256" y="144"/>
                  </a:lnTo>
                  <a:lnTo>
                    <a:pt x="252" y="136"/>
                  </a:lnTo>
                  <a:lnTo>
                    <a:pt x="250" y="130"/>
                  </a:lnTo>
                  <a:lnTo>
                    <a:pt x="248" y="122"/>
                  </a:lnTo>
                  <a:lnTo>
                    <a:pt x="248" y="122"/>
                  </a:lnTo>
                  <a:lnTo>
                    <a:pt x="250" y="114"/>
                  </a:lnTo>
                  <a:lnTo>
                    <a:pt x="252" y="108"/>
                  </a:lnTo>
                  <a:lnTo>
                    <a:pt x="256" y="102"/>
                  </a:lnTo>
                  <a:lnTo>
                    <a:pt x="260" y="96"/>
                  </a:lnTo>
                  <a:lnTo>
                    <a:pt x="266" y="92"/>
                  </a:lnTo>
                  <a:lnTo>
                    <a:pt x="272" y="88"/>
                  </a:lnTo>
                  <a:lnTo>
                    <a:pt x="278" y="86"/>
                  </a:lnTo>
                  <a:lnTo>
                    <a:pt x="286" y="86"/>
                  </a:lnTo>
                  <a:lnTo>
                    <a:pt x="286" y="86"/>
                  </a:lnTo>
                  <a:lnTo>
                    <a:pt x="294" y="86"/>
                  </a:lnTo>
                  <a:lnTo>
                    <a:pt x="300" y="88"/>
                  </a:lnTo>
                  <a:lnTo>
                    <a:pt x="306" y="92"/>
                  </a:lnTo>
                  <a:lnTo>
                    <a:pt x="312" y="96"/>
                  </a:lnTo>
                  <a:lnTo>
                    <a:pt x="316" y="102"/>
                  </a:lnTo>
                  <a:lnTo>
                    <a:pt x="320" y="108"/>
                  </a:lnTo>
                  <a:lnTo>
                    <a:pt x="322" y="114"/>
                  </a:lnTo>
                  <a:lnTo>
                    <a:pt x="324" y="122"/>
                  </a:lnTo>
                  <a:lnTo>
                    <a:pt x="324" y="122"/>
                  </a:lnTo>
                  <a:lnTo>
                    <a:pt x="322" y="130"/>
                  </a:lnTo>
                  <a:lnTo>
                    <a:pt x="320" y="136"/>
                  </a:lnTo>
                  <a:lnTo>
                    <a:pt x="316" y="144"/>
                  </a:lnTo>
                  <a:lnTo>
                    <a:pt x="312" y="148"/>
                  </a:lnTo>
                  <a:lnTo>
                    <a:pt x="306" y="154"/>
                  </a:lnTo>
                  <a:lnTo>
                    <a:pt x="300" y="156"/>
                  </a:lnTo>
                  <a:lnTo>
                    <a:pt x="294" y="158"/>
                  </a:lnTo>
                  <a:lnTo>
                    <a:pt x="286" y="160"/>
                  </a:lnTo>
                  <a:lnTo>
                    <a:pt x="286" y="160"/>
                  </a:lnTo>
                  <a:close/>
                  <a:moveTo>
                    <a:pt x="452" y="160"/>
                  </a:moveTo>
                  <a:lnTo>
                    <a:pt x="452" y="160"/>
                  </a:lnTo>
                  <a:lnTo>
                    <a:pt x="444" y="158"/>
                  </a:lnTo>
                  <a:lnTo>
                    <a:pt x="436" y="156"/>
                  </a:lnTo>
                  <a:lnTo>
                    <a:pt x="430" y="154"/>
                  </a:lnTo>
                  <a:lnTo>
                    <a:pt x="424" y="148"/>
                  </a:lnTo>
                  <a:lnTo>
                    <a:pt x="420" y="144"/>
                  </a:lnTo>
                  <a:lnTo>
                    <a:pt x="418" y="136"/>
                  </a:lnTo>
                  <a:lnTo>
                    <a:pt x="414" y="130"/>
                  </a:lnTo>
                  <a:lnTo>
                    <a:pt x="414" y="122"/>
                  </a:lnTo>
                  <a:lnTo>
                    <a:pt x="414" y="122"/>
                  </a:lnTo>
                  <a:lnTo>
                    <a:pt x="414" y="114"/>
                  </a:lnTo>
                  <a:lnTo>
                    <a:pt x="418" y="108"/>
                  </a:lnTo>
                  <a:lnTo>
                    <a:pt x="420" y="102"/>
                  </a:lnTo>
                  <a:lnTo>
                    <a:pt x="424" y="96"/>
                  </a:lnTo>
                  <a:lnTo>
                    <a:pt x="430" y="92"/>
                  </a:lnTo>
                  <a:lnTo>
                    <a:pt x="436" y="88"/>
                  </a:lnTo>
                  <a:lnTo>
                    <a:pt x="444" y="86"/>
                  </a:lnTo>
                  <a:lnTo>
                    <a:pt x="452" y="86"/>
                  </a:lnTo>
                  <a:lnTo>
                    <a:pt x="452" y="86"/>
                  </a:lnTo>
                  <a:lnTo>
                    <a:pt x="458" y="86"/>
                  </a:lnTo>
                  <a:lnTo>
                    <a:pt x="466" y="88"/>
                  </a:lnTo>
                  <a:lnTo>
                    <a:pt x="472" y="92"/>
                  </a:lnTo>
                  <a:lnTo>
                    <a:pt x="478" y="96"/>
                  </a:lnTo>
                  <a:lnTo>
                    <a:pt x="482" y="102"/>
                  </a:lnTo>
                  <a:lnTo>
                    <a:pt x="486" y="108"/>
                  </a:lnTo>
                  <a:lnTo>
                    <a:pt x="488" y="114"/>
                  </a:lnTo>
                  <a:lnTo>
                    <a:pt x="488" y="122"/>
                  </a:lnTo>
                  <a:lnTo>
                    <a:pt x="488" y="122"/>
                  </a:lnTo>
                  <a:lnTo>
                    <a:pt x="488" y="130"/>
                  </a:lnTo>
                  <a:lnTo>
                    <a:pt x="486" y="136"/>
                  </a:lnTo>
                  <a:lnTo>
                    <a:pt x="482" y="144"/>
                  </a:lnTo>
                  <a:lnTo>
                    <a:pt x="478" y="148"/>
                  </a:lnTo>
                  <a:lnTo>
                    <a:pt x="472" y="154"/>
                  </a:lnTo>
                  <a:lnTo>
                    <a:pt x="466" y="156"/>
                  </a:lnTo>
                  <a:lnTo>
                    <a:pt x="458" y="158"/>
                  </a:lnTo>
                  <a:lnTo>
                    <a:pt x="452" y="160"/>
                  </a:lnTo>
                  <a:lnTo>
                    <a:pt x="452" y="160"/>
                  </a:lnTo>
                  <a:close/>
                  <a:moveTo>
                    <a:pt x="616" y="160"/>
                  </a:moveTo>
                  <a:lnTo>
                    <a:pt x="616" y="160"/>
                  </a:lnTo>
                  <a:lnTo>
                    <a:pt x="610" y="158"/>
                  </a:lnTo>
                  <a:lnTo>
                    <a:pt x="602" y="156"/>
                  </a:lnTo>
                  <a:lnTo>
                    <a:pt x="596" y="154"/>
                  </a:lnTo>
                  <a:lnTo>
                    <a:pt x="590" y="148"/>
                  </a:lnTo>
                  <a:lnTo>
                    <a:pt x="586" y="144"/>
                  </a:lnTo>
                  <a:lnTo>
                    <a:pt x="582" y="136"/>
                  </a:lnTo>
                  <a:lnTo>
                    <a:pt x="580" y="130"/>
                  </a:lnTo>
                  <a:lnTo>
                    <a:pt x="580" y="122"/>
                  </a:lnTo>
                  <a:lnTo>
                    <a:pt x="580" y="122"/>
                  </a:lnTo>
                  <a:lnTo>
                    <a:pt x="580" y="114"/>
                  </a:lnTo>
                  <a:lnTo>
                    <a:pt x="582" y="108"/>
                  </a:lnTo>
                  <a:lnTo>
                    <a:pt x="586" y="102"/>
                  </a:lnTo>
                  <a:lnTo>
                    <a:pt x="590" y="96"/>
                  </a:lnTo>
                  <a:lnTo>
                    <a:pt x="596" y="92"/>
                  </a:lnTo>
                  <a:lnTo>
                    <a:pt x="602" y="88"/>
                  </a:lnTo>
                  <a:lnTo>
                    <a:pt x="610" y="86"/>
                  </a:lnTo>
                  <a:lnTo>
                    <a:pt x="616" y="86"/>
                  </a:lnTo>
                  <a:lnTo>
                    <a:pt x="616" y="86"/>
                  </a:lnTo>
                  <a:lnTo>
                    <a:pt x="624" y="86"/>
                  </a:lnTo>
                  <a:lnTo>
                    <a:pt x="632" y="88"/>
                  </a:lnTo>
                  <a:lnTo>
                    <a:pt x="638" y="92"/>
                  </a:lnTo>
                  <a:lnTo>
                    <a:pt x="642" y="96"/>
                  </a:lnTo>
                  <a:lnTo>
                    <a:pt x="648" y="102"/>
                  </a:lnTo>
                  <a:lnTo>
                    <a:pt x="650" y="108"/>
                  </a:lnTo>
                  <a:lnTo>
                    <a:pt x="654" y="114"/>
                  </a:lnTo>
                  <a:lnTo>
                    <a:pt x="654" y="122"/>
                  </a:lnTo>
                  <a:lnTo>
                    <a:pt x="654" y="122"/>
                  </a:lnTo>
                  <a:lnTo>
                    <a:pt x="654" y="130"/>
                  </a:lnTo>
                  <a:lnTo>
                    <a:pt x="650" y="136"/>
                  </a:lnTo>
                  <a:lnTo>
                    <a:pt x="648" y="144"/>
                  </a:lnTo>
                  <a:lnTo>
                    <a:pt x="642" y="148"/>
                  </a:lnTo>
                  <a:lnTo>
                    <a:pt x="638" y="154"/>
                  </a:lnTo>
                  <a:lnTo>
                    <a:pt x="632" y="156"/>
                  </a:lnTo>
                  <a:lnTo>
                    <a:pt x="624" y="158"/>
                  </a:lnTo>
                  <a:lnTo>
                    <a:pt x="616" y="160"/>
                  </a:lnTo>
                  <a:lnTo>
                    <a:pt x="616" y="160"/>
                  </a:lnTo>
                  <a:close/>
                  <a:moveTo>
                    <a:pt x="782" y="160"/>
                  </a:moveTo>
                  <a:lnTo>
                    <a:pt x="782" y="160"/>
                  </a:lnTo>
                  <a:lnTo>
                    <a:pt x="774" y="158"/>
                  </a:lnTo>
                  <a:lnTo>
                    <a:pt x="768" y="156"/>
                  </a:lnTo>
                  <a:lnTo>
                    <a:pt x="762" y="154"/>
                  </a:lnTo>
                  <a:lnTo>
                    <a:pt x="756" y="148"/>
                  </a:lnTo>
                  <a:lnTo>
                    <a:pt x="752" y="144"/>
                  </a:lnTo>
                  <a:lnTo>
                    <a:pt x="748" y="136"/>
                  </a:lnTo>
                  <a:lnTo>
                    <a:pt x="746" y="130"/>
                  </a:lnTo>
                  <a:lnTo>
                    <a:pt x="744" y="122"/>
                  </a:lnTo>
                  <a:lnTo>
                    <a:pt x="744" y="122"/>
                  </a:lnTo>
                  <a:lnTo>
                    <a:pt x="746" y="114"/>
                  </a:lnTo>
                  <a:lnTo>
                    <a:pt x="748" y="108"/>
                  </a:lnTo>
                  <a:lnTo>
                    <a:pt x="752" y="102"/>
                  </a:lnTo>
                  <a:lnTo>
                    <a:pt x="756" y="96"/>
                  </a:lnTo>
                  <a:lnTo>
                    <a:pt x="762" y="92"/>
                  </a:lnTo>
                  <a:lnTo>
                    <a:pt x="768" y="88"/>
                  </a:lnTo>
                  <a:lnTo>
                    <a:pt x="774" y="86"/>
                  </a:lnTo>
                  <a:lnTo>
                    <a:pt x="782" y="86"/>
                  </a:lnTo>
                  <a:lnTo>
                    <a:pt x="782" y="86"/>
                  </a:lnTo>
                  <a:lnTo>
                    <a:pt x="790" y="86"/>
                  </a:lnTo>
                  <a:lnTo>
                    <a:pt x="796" y="88"/>
                  </a:lnTo>
                  <a:lnTo>
                    <a:pt x="802" y="92"/>
                  </a:lnTo>
                  <a:lnTo>
                    <a:pt x="808" y="96"/>
                  </a:lnTo>
                  <a:lnTo>
                    <a:pt x="812" y="102"/>
                  </a:lnTo>
                  <a:lnTo>
                    <a:pt x="816" y="108"/>
                  </a:lnTo>
                  <a:lnTo>
                    <a:pt x="818" y="114"/>
                  </a:lnTo>
                  <a:lnTo>
                    <a:pt x="820" y="122"/>
                  </a:lnTo>
                  <a:lnTo>
                    <a:pt x="820" y="122"/>
                  </a:lnTo>
                  <a:lnTo>
                    <a:pt x="818" y="130"/>
                  </a:lnTo>
                  <a:lnTo>
                    <a:pt x="816" y="136"/>
                  </a:lnTo>
                  <a:lnTo>
                    <a:pt x="812" y="144"/>
                  </a:lnTo>
                  <a:lnTo>
                    <a:pt x="808" y="148"/>
                  </a:lnTo>
                  <a:lnTo>
                    <a:pt x="802" y="154"/>
                  </a:lnTo>
                  <a:lnTo>
                    <a:pt x="796" y="156"/>
                  </a:lnTo>
                  <a:lnTo>
                    <a:pt x="790" y="158"/>
                  </a:lnTo>
                  <a:lnTo>
                    <a:pt x="782" y="160"/>
                  </a:lnTo>
                  <a:lnTo>
                    <a:pt x="782" y="160"/>
                  </a:lnTo>
                  <a:close/>
                  <a:moveTo>
                    <a:pt x="948" y="160"/>
                  </a:moveTo>
                  <a:lnTo>
                    <a:pt x="948" y="160"/>
                  </a:lnTo>
                  <a:lnTo>
                    <a:pt x="940" y="158"/>
                  </a:lnTo>
                  <a:lnTo>
                    <a:pt x="932" y="156"/>
                  </a:lnTo>
                  <a:lnTo>
                    <a:pt x="926" y="154"/>
                  </a:lnTo>
                  <a:lnTo>
                    <a:pt x="920" y="148"/>
                  </a:lnTo>
                  <a:lnTo>
                    <a:pt x="916" y="144"/>
                  </a:lnTo>
                  <a:lnTo>
                    <a:pt x="912" y="136"/>
                  </a:lnTo>
                  <a:lnTo>
                    <a:pt x="910" y="130"/>
                  </a:lnTo>
                  <a:lnTo>
                    <a:pt x="910" y="122"/>
                  </a:lnTo>
                  <a:lnTo>
                    <a:pt x="910" y="122"/>
                  </a:lnTo>
                  <a:lnTo>
                    <a:pt x="910" y="114"/>
                  </a:lnTo>
                  <a:lnTo>
                    <a:pt x="912" y="108"/>
                  </a:lnTo>
                  <a:lnTo>
                    <a:pt x="916" y="102"/>
                  </a:lnTo>
                  <a:lnTo>
                    <a:pt x="920" y="96"/>
                  </a:lnTo>
                  <a:lnTo>
                    <a:pt x="926" y="92"/>
                  </a:lnTo>
                  <a:lnTo>
                    <a:pt x="932" y="88"/>
                  </a:lnTo>
                  <a:lnTo>
                    <a:pt x="940" y="86"/>
                  </a:lnTo>
                  <a:lnTo>
                    <a:pt x="948" y="86"/>
                  </a:lnTo>
                  <a:lnTo>
                    <a:pt x="948" y="86"/>
                  </a:lnTo>
                  <a:lnTo>
                    <a:pt x="954" y="86"/>
                  </a:lnTo>
                  <a:lnTo>
                    <a:pt x="962" y="88"/>
                  </a:lnTo>
                  <a:lnTo>
                    <a:pt x="968" y="92"/>
                  </a:lnTo>
                  <a:lnTo>
                    <a:pt x="974" y="96"/>
                  </a:lnTo>
                  <a:lnTo>
                    <a:pt x="978" y="102"/>
                  </a:lnTo>
                  <a:lnTo>
                    <a:pt x="982" y="108"/>
                  </a:lnTo>
                  <a:lnTo>
                    <a:pt x="984" y="114"/>
                  </a:lnTo>
                  <a:lnTo>
                    <a:pt x="984" y="122"/>
                  </a:lnTo>
                  <a:lnTo>
                    <a:pt x="984" y="122"/>
                  </a:lnTo>
                  <a:lnTo>
                    <a:pt x="984" y="130"/>
                  </a:lnTo>
                  <a:lnTo>
                    <a:pt x="982" y="136"/>
                  </a:lnTo>
                  <a:lnTo>
                    <a:pt x="978" y="144"/>
                  </a:lnTo>
                  <a:lnTo>
                    <a:pt x="974" y="148"/>
                  </a:lnTo>
                  <a:lnTo>
                    <a:pt x="968" y="154"/>
                  </a:lnTo>
                  <a:lnTo>
                    <a:pt x="962" y="156"/>
                  </a:lnTo>
                  <a:lnTo>
                    <a:pt x="954" y="158"/>
                  </a:lnTo>
                  <a:lnTo>
                    <a:pt x="948" y="160"/>
                  </a:lnTo>
                  <a:lnTo>
                    <a:pt x="948" y="160"/>
                  </a:lnTo>
                  <a:close/>
                  <a:moveTo>
                    <a:pt x="1112" y="160"/>
                  </a:moveTo>
                  <a:lnTo>
                    <a:pt x="1112" y="160"/>
                  </a:lnTo>
                  <a:lnTo>
                    <a:pt x="1104" y="158"/>
                  </a:lnTo>
                  <a:lnTo>
                    <a:pt x="1098" y="156"/>
                  </a:lnTo>
                  <a:lnTo>
                    <a:pt x="1092" y="154"/>
                  </a:lnTo>
                  <a:lnTo>
                    <a:pt x="1086" y="148"/>
                  </a:lnTo>
                  <a:lnTo>
                    <a:pt x="1082" y="144"/>
                  </a:lnTo>
                  <a:lnTo>
                    <a:pt x="1078" y="136"/>
                  </a:lnTo>
                  <a:lnTo>
                    <a:pt x="1076" y="130"/>
                  </a:lnTo>
                  <a:lnTo>
                    <a:pt x="1076" y="122"/>
                  </a:lnTo>
                  <a:lnTo>
                    <a:pt x="1076" y="122"/>
                  </a:lnTo>
                  <a:lnTo>
                    <a:pt x="1076" y="114"/>
                  </a:lnTo>
                  <a:lnTo>
                    <a:pt x="1078" y="108"/>
                  </a:lnTo>
                  <a:lnTo>
                    <a:pt x="1082" y="102"/>
                  </a:lnTo>
                  <a:lnTo>
                    <a:pt x="1086" y="96"/>
                  </a:lnTo>
                  <a:lnTo>
                    <a:pt x="1092" y="92"/>
                  </a:lnTo>
                  <a:lnTo>
                    <a:pt x="1098" y="88"/>
                  </a:lnTo>
                  <a:lnTo>
                    <a:pt x="1104" y="86"/>
                  </a:lnTo>
                  <a:lnTo>
                    <a:pt x="1112" y="86"/>
                  </a:lnTo>
                  <a:lnTo>
                    <a:pt x="1112" y="86"/>
                  </a:lnTo>
                  <a:lnTo>
                    <a:pt x="1120" y="86"/>
                  </a:lnTo>
                  <a:lnTo>
                    <a:pt x="1126" y="88"/>
                  </a:lnTo>
                  <a:lnTo>
                    <a:pt x="1134" y="92"/>
                  </a:lnTo>
                  <a:lnTo>
                    <a:pt x="1138" y="96"/>
                  </a:lnTo>
                  <a:lnTo>
                    <a:pt x="1144" y="102"/>
                  </a:lnTo>
                  <a:lnTo>
                    <a:pt x="1146" y="108"/>
                  </a:lnTo>
                  <a:lnTo>
                    <a:pt x="1148" y="114"/>
                  </a:lnTo>
                  <a:lnTo>
                    <a:pt x="1150" y="122"/>
                  </a:lnTo>
                  <a:lnTo>
                    <a:pt x="1150" y="122"/>
                  </a:lnTo>
                  <a:lnTo>
                    <a:pt x="1148" y="130"/>
                  </a:lnTo>
                  <a:lnTo>
                    <a:pt x="1146" y="136"/>
                  </a:lnTo>
                  <a:lnTo>
                    <a:pt x="1144" y="144"/>
                  </a:lnTo>
                  <a:lnTo>
                    <a:pt x="1138" y="148"/>
                  </a:lnTo>
                  <a:lnTo>
                    <a:pt x="1134" y="154"/>
                  </a:lnTo>
                  <a:lnTo>
                    <a:pt x="1126" y="156"/>
                  </a:lnTo>
                  <a:lnTo>
                    <a:pt x="1120" y="158"/>
                  </a:lnTo>
                  <a:lnTo>
                    <a:pt x="1112" y="160"/>
                  </a:lnTo>
                  <a:lnTo>
                    <a:pt x="1112" y="160"/>
                  </a:lnTo>
                  <a:close/>
                  <a:moveTo>
                    <a:pt x="1278" y="160"/>
                  </a:moveTo>
                  <a:lnTo>
                    <a:pt x="1278" y="160"/>
                  </a:lnTo>
                  <a:lnTo>
                    <a:pt x="1270" y="158"/>
                  </a:lnTo>
                  <a:lnTo>
                    <a:pt x="1264" y="156"/>
                  </a:lnTo>
                  <a:lnTo>
                    <a:pt x="1256" y="154"/>
                  </a:lnTo>
                  <a:lnTo>
                    <a:pt x="1252" y="148"/>
                  </a:lnTo>
                  <a:lnTo>
                    <a:pt x="1246" y="144"/>
                  </a:lnTo>
                  <a:lnTo>
                    <a:pt x="1244" y="136"/>
                  </a:lnTo>
                  <a:lnTo>
                    <a:pt x="1242" y="130"/>
                  </a:lnTo>
                  <a:lnTo>
                    <a:pt x="1240" y="122"/>
                  </a:lnTo>
                  <a:lnTo>
                    <a:pt x="1240" y="122"/>
                  </a:lnTo>
                  <a:lnTo>
                    <a:pt x="1242" y="114"/>
                  </a:lnTo>
                  <a:lnTo>
                    <a:pt x="1244" y="108"/>
                  </a:lnTo>
                  <a:lnTo>
                    <a:pt x="1246" y="102"/>
                  </a:lnTo>
                  <a:lnTo>
                    <a:pt x="1252" y="96"/>
                  </a:lnTo>
                  <a:lnTo>
                    <a:pt x="1256" y="92"/>
                  </a:lnTo>
                  <a:lnTo>
                    <a:pt x="1264" y="88"/>
                  </a:lnTo>
                  <a:lnTo>
                    <a:pt x="1270" y="86"/>
                  </a:lnTo>
                  <a:lnTo>
                    <a:pt x="1278" y="86"/>
                  </a:lnTo>
                  <a:lnTo>
                    <a:pt x="1278" y="86"/>
                  </a:lnTo>
                  <a:lnTo>
                    <a:pt x="1286" y="86"/>
                  </a:lnTo>
                  <a:lnTo>
                    <a:pt x="1292" y="88"/>
                  </a:lnTo>
                  <a:lnTo>
                    <a:pt x="1298" y="92"/>
                  </a:lnTo>
                  <a:lnTo>
                    <a:pt x="1304" y="96"/>
                  </a:lnTo>
                  <a:lnTo>
                    <a:pt x="1308" y="102"/>
                  </a:lnTo>
                  <a:lnTo>
                    <a:pt x="1312" y="108"/>
                  </a:lnTo>
                  <a:lnTo>
                    <a:pt x="1314" y="114"/>
                  </a:lnTo>
                  <a:lnTo>
                    <a:pt x="1314" y="122"/>
                  </a:lnTo>
                  <a:lnTo>
                    <a:pt x="1314" y="122"/>
                  </a:lnTo>
                  <a:lnTo>
                    <a:pt x="1314" y="130"/>
                  </a:lnTo>
                  <a:lnTo>
                    <a:pt x="1312" y="136"/>
                  </a:lnTo>
                  <a:lnTo>
                    <a:pt x="1308" y="144"/>
                  </a:lnTo>
                  <a:lnTo>
                    <a:pt x="1304" y="148"/>
                  </a:lnTo>
                  <a:lnTo>
                    <a:pt x="1298" y="154"/>
                  </a:lnTo>
                  <a:lnTo>
                    <a:pt x="1292" y="156"/>
                  </a:lnTo>
                  <a:lnTo>
                    <a:pt x="1286" y="158"/>
                  </a:lnTo>
                  <a:lnTo>
                    <a:pt x="1278" y="160"/>
                  </a:lnTo>
                  <a:lnTo>
                    <a:pt x="1278" y="160"/>
                  </a:lnTo>
                  <a:close/>
                </a:path>
              </a:pathLst>
            </a:custGeom>
            <a:solidFill>
              <a:srgbClr val="F7F8F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2" name="Freeform 72"/>
            <p:cNvSpPr>
              <a:spLocks/>
            </p:cNvSpPr>
            <p:nvPr/>
          </p:nvSpPr>
          <p:spPr bwMode="auto">
            <a:xfrm>
              <a:off x="7164388" y="935038"/>
              <a:ext cx="311150" cy="311150"/>
            </a:xfrm>
            <a:custGeom>
              <a:avLst/>
              <a:gdLst/>
              <a:ahLst/>
              <a:cxnLst>
                <a:cxn ang="0">
                  <a:pos x="196" y="196"/>
                </a:cxn>
                <a:cxn ang="0">
                  <a:pos x="0" y="196"/>
                </a:cxn>
                <a:cxn ang="0">
                  <a:pos x="0" y="0"/>
                </a:cxn>
                <a:cxn ang="0">
                  <a:pos x="196" y="196"/>
                </a:cxn>
              </a:cxnLst>
              <a:rect l="0" t="0" r="r" b="b"/>
              <a:pathLst>
                <a:path w="196" h="196">
                  <a:moveTo>
                    <a:pt x="196" y="196"/>
                  </a:moveTo>
                  <a:lnTo>
                    <a:pt x="0" y="196"/>
                  </a:lnTo>
                  <a:lnTo>
                    <a:pt x="0" y="0"/>
                  </a:lnTo>
                  <a:lnTo>
                    <a:pt x="196" y="196"/>
                  </a:lnTo>
                  <a:close/>
                </a:path>
              </a:pathLst>
            </a:custGeom>
            <a:solidFill>
              <a:srgbClr val="CFCFC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3" name="Freeform 73"/>
            <p:cNvSpPr>
              <a:spLocks/>
            </p:cNvSpPr>
            <p:nvPr/>
          </p:nvSpPr>
          <p:spPr bwMode="auto">
            <a:xfrm>
              <a:off x="4478338" y="1287463"/>
              <a:ext cx="3086100" cy="1428750"/>
            </a:xfrm>
            <a:custGeom>
              <a:avLst/>
              <a:gdLst/>
              <a:ahLst/>
              <a:cxnLst>
                <a:cxn ang="0">
                  <a:pos x="1668" y="42"/>
                </a:cxn>
                <a:cxn ang="0">
                  <a:pos x="1668" y="42"/>
                </a:cxn>
                <a:cxn ang="0">
                  <a:pos x="1664" y="34"/>
                </a:cxn>
                <a:cxn ang="0">
                  <a:pos x="1658" y="26"/>
                </a:cxn>
                <a:cxn ang="0">
                  <a:pos x="1652" y="18"/>
                </a:cxn>
                <a:cxn ang="0">
                  <a:pos x="1646" y="12"/>
                </a:cxn>
                <a:cxn ang="0">
                  <a:pos x="1646" y="12"/>
                </a:cxn>
                <a:cxn ang="0">
                  <a:pos x="1636" y="8"/>
                </a:cxn>
                <a:cxn ang="0">
                  <a:pos x="1628" y="4"/>
                </a:cxn>
                <a:cxn ang="0">
                  <a:pos x="1618" y="2"/>
                </a:cxn>
                <a:cxn ang="0">
                  <a:pos x="1610" y="0"/>
                </a:cxn>
                <a:cxn ang="0">
                  <a:pos x="60" y="0"/>
                </a:cxn>
                <a:cxn ang="0">
                  <a:pos x="60" y="0"/>
                </a:cxn>
                <a:cxn ang="0">
                  <a:pos x="46" y="2"/>
                </a:cxn>
                <a:cxn ang="0">
                  <a:pos x="32" y="6"/>
                </a:cxn>
                <a:cxn ang="0">
                  <a:pos x="20" y="14"/>
                </a:cxn>
                <a:cxn ang="0">
                  <a:pos x="10" y="26"/>
                </a:cxn>
                <a:cxn ang="0">
                  <a:pos x="10" y="26"/>
                </a:cxn>
                <a:cxn ang="0">
                  <a:pos x="4" y="38"/>
                </a:cxn>
                <a:cxn ang="0">
                  <a:pos x="0" y="52"/>
                </a:cxn>
                <a:cxn ang="0">
                  <a:pos x="0" y="66"/>
                </a:cxn>
                <a:cxn ang="0">
                  <a:pos x="2" y="80"/>
                </a:cxn>
                <a:cxn ang="0">
                  <a:pos x="268" y="900"/>
                </a:cxn>
                <a:cxn ang="0">
                  <a:pos x="1944" y="900"/>
                </a:cxn>
                <a:cxn ang="0">
                  <a:pos x="1668" y="42"/>
                </a:cxn>
              </a:cxnLst>
              <a:rect l="0" t="0" r="r" b="b"/>
              <a:pathLst>
                <a:path w="1944" h="900">
                  <a:moveTo>
                    <a:pt x="1668" y="42"/>
                  </a:moveTo>
                  <a:lnTo>
                    <a:pt x="1668" y="42"/>
                  </a:lnTo>
                  <a:lnTo>
                    <a:pt x="1664" y="34"/>
                  </a:lnTo>
                  <a:lnTo>
                    <a:pt x="1658" y="26"/>
                  </a:lnTo>
                  <a:lnTo>
                    <a:pt x="1652" y="18"/>
                  </a:lnTo>
                  <a:lnTo>
                    <a:pt x="1646" y="12"/>
                  </a:lnTo>
                  <a:lnTo>
                    <a:pt x="1646" y="12"/>
                  </a:lnTo>
                  <a:lnTo>
                    <a:pt x="1636" y="8"/>
                  </a:lnTo>
                  <a:lnTo>
                    <a:pt x="1628" y="4"/>
                  </a:lnTo>
                  <a:lnTo>
                    <a:pt x="1618" y="2"/>
                  </a:lnTo>
                  <a:lnTo>
                    <a:pt x="1610" y="0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46" y="2"/>
                  </a:lnTo>
                  <a:lnTo>
                    <a:pt x="32" y="6"/>
                  </a:lnTo>
                  <a:lnTo>
                    <a:pt x="20" y="14"/>
                  </a:lnTo>
                  <a:lnTo>
                    <a:pt x="10" y="26"/>
                  </a:lnTo>
                  <a:lnTo>
                    <a:pt x="10" y="26"/>
                  </a:lnTo>
                  <a:lnTo>
                    <a:pt x="4" y="38"/>
                  </a:lnTo>
                  <a:lnTo>
                    <a:pt x="0" y="52"/>
                  </a:lnTo>
                  <a:lnTo>
                    <a:pt x="0" y="66"/>
                  </a:lnTo>
                  <a:lnTo>
                    <a:pt x="2" y="80"/>
                  </a:lnTo>
                  <a:lnTo>
                    <a:pt x="268" y="900"/>
                  </a:lnTo>
                  <a:lnTo>
                    <a:pt x="1944" y="900"/>
                  </a:lnTo>
                  <a:lnTo>
                    <a:pt x="1668" y="42"/>
                  </a:lnTo>
                  <a:close/>
                </a:path>
              </a:pathLst>
            </a:custGeom>
            <a:solidFill>
              <a:srgbClr val="FBC15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35" name="그룹 34"/>
          <p:cNvGrpSpPr/>
          <p:nvPr userDrawn="1"/>
        </p:nvGrpSpPr>
        <p:grpSpPr>
          <a:xfrm>
            <a:off x="4592070" y="5396823"/>
            <a:ext cx="2978908" cy="537692"/>
            <a:chOff x="998433" y="4259690"/>
            <a:chExt cx="2234181" cy="537692"/>
          </a:xfrm>
        </p:grpSpPr>
        <p:sp>
          <p:nvSpPr>
            <p:cNvPr id="36" name="Rectangle 3"/>
            <p:cNvSpPr txBox="1">
              <a:spLocks noChangeArrowheads="1"/>
            </p:cNvSpPr>
            <p:nvPr/>
          </p:nvSpPr>
          <p:spPr bwMode="auto">
            <a:xfrm flipH="1">
              <a:off x="998433" y="4628105"/>
              <a:ext cx="2234181" cy="169277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37" name="speed"/>
            <p:cNvSpPr txBox="1">
              <a:spLocks noChangeArrowheads="1"/>
            </p:cNvSpPr>
            <p:nvPr/>
          </p:nvSpPr>
          <p:spPr bwMode="auto">
            <a:xfrm flipH="1">
              <a:off x="998433" y="4259690"/>
              <a:ext cx="1968226" cy="193899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square" lIns="0" tIns="0" rIns="0" bIns="0">
              <a:spAutoFit/>
              <a:sp3d extrusionH="57150">
                <a:bevelT w="1270" h="1270"/>
              </a:sp3d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>
                  <a:prstClr val="white"/>
                </a:buClr>
                <a:buSzTx/>
                <a:buFontTx/>
                <a:buNone/>
                <a:tabLst>
                  <a:tab pos="177800" algn="l"/>
                  <a:tab pos="803275" algn="l"/>
                </a:tabLst>
                <a:defRPr/>
              </a:pPr>
              <a:endPara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Tahoma" pitchFamily="34" charset="0"/>
                <a:ea typeface="나눔고딕" pitchFamily="50" charset="-127"/>
                <a:cs typeface="Tahoma" pitchFamily="34" charset="0"/>
                <a:sym typeface="Wingdings" pitchFamily="2" charset="2"/>
              </a:endParaRPr>
            </a:p>
          </p:txBody>
        </p:sp>
      </p:grpSp>
      <p:grpSp>
        <p:nvGrpSpPr>
          <p:cNvPr id="38" name="그룹 37"/>
          <p:cNvGrpSpPr/>
          <p:nvPr userDrawn="1"/>
        </p:nvGrpSpPr>
        <p:grpSpPr>
          <a:xfrm>
            <a:off x="1365745" y="5367850"/>
            <a:ext cx="1078933" cy="680276"/>
            <a:chOff x="10845804" y="1177925"/>
            <a:chExt cx="936621" cy="787400"/>
          </a:xfrm>
          <a:solidFill>
            <a:schemeClr val="bg1"/>
          </a:solidFill>
          <a:effectLst/>
        </p:grpSpPr>
        <p:sp>
          <p:nvSpPr>
            <p:cNvPr id="39" name="Freeform 204"/>
            <p:cNvSpPr>
              <a:spLocks noEditPoints="1"/>
            </p:cNvSpPr>
            <p:nvPr/>
          </p:nvSpPr>
          <p:spPr bwMode="auto">
            <a:xfrm>
              <a:off x="10845804" y="1517650"/>
              <a:ext cx="479426" cy="447675"/>
            </a:xfrm>
            <a:custGeom>
              <a:avLst/>
              <a:gdLst/>
              <a:ahLst/>
              <a:cxnLst>
                <a:cxn ang="0">
                  <a:pos x="302" y="108"/>
                </a:cxn>
                <a:cxn ang="0">
                  <a:pos x="298" y="86"/>
                </a:cxn>
                <a:cxn ang="0">
                  <a:pos x="290" y="66"/>
                </a:cxn>
                <a:cxn ang="0">
                  <a:pos x="276" y="48"/>
                </a:cxn>
                <a:cxn ang="0">
                  <a:pos x="234" y="20"/>
                </a:cxn>
                <a:cxn ang="0">
                  <a:pos x="180" y="4"/>
                </a:cxn>
                <a:cxn ang="0">
                  <a:pos x="150" y="0"/>
                </a:cxn>
                <a:cxn ang="0">
                  <a:pos x="92" y="10"/>
                </a:cxn>
                <a:cxn ang="0">
                  <a:pos x="44" y="32"/>
                </a:cxn>
                <a:cxn ang="0">
                  <a:pos x="18" y="58"/>
                </a:cxn>
                <a:cxn ang="0">
                  <a:pos x="6" y="76"/>
                </a:cxn>
                <a:cxn ang="0">
                  <a:pos x="0" y="98"/>
                </a:cxn>
                <a:cxn ang="0">
                  <a:pos x="0" y="108"/>
                </a:cxn>
                <a:cxn ang="0">
                  <a:pos x="2" y="128"/>
                </a:cxn>
                <a:cxn ang="0">
                  <a:pos x="22" y="164"/>
                </a:cxn>
                <a:cxn ang="0">
                  <a:pos x="56" y="192"/>
                </a:cxn>
                <a:cxn ang="0">
                  <a:pos x="102" y="210"/>
                </a:cxn>
                <a:cxn ang="0">
                  <a:pos x="126" y="216"/>
                </a:cxn>
                <a:cxn ang="0">
                  <a:pos x="178" y="214"/>
                </a:cxn>
                <a:cxn ang="0">
                  <a:pos x="178" y="214"/>
                </a:cxn>
                <a:cxn ang="0">
                  <a:pos x="178" y="214"/>
                </a:cxn>
                <a:cxn ang="0">
                  <a:pos x="202" y="210"/>
                </a:cxn>
                <a:cxn ang="0">
                  <a:pos x="248" y="192"/>
                </a:cxn>
                <a:cxn ang="0">
                  <a:pos x="280" y="164"/>
                </a:cxn>
                <a:cxn ang="0">
                  <a:pos x="298" y="128"/>
                </a:cxn>
                <a:cxn ang="0">
                  <a:pos x="302" y="108"/>
                </a:cxn>
                <a:cxn ang="0">
                  <a:pos x="84" y="126"/>
                </a:cxn>
                <a:cxn ang="0">
                  <a:pos x="78" y="124"/>
                </a:cxn>
                <a:cxn ang="0">
                  <a:pos x="68" y="116"/>
                </a:cxn>
                <a:cxn ang="0">
                  <a:pos x="66" y="108"/>
                </a:cxn>
                <a:cxn ang="0">
                  <a:pos x="72" y="96"/>
                </a:cxn>
                <a:cxn ang="0">
                  <a:pos x="84" y="92"/>
                </a:cxn>
                <a:cxn ang="0">
                  <a:pos x="90" y="92"/>
                </a:cxn>
                <a:cxn ang="0">
                  <a:pos x="100" y="102"/>
                </a:cxn>
                <a:cxn ang="0">
                  <a:pos x="102" y="108"/>
                </a:cxn>
                <a:cxn ang="0">
                  <a:pos x="96" y="122"/>
                </a:cxn>
                <a:cxn ang="0">
                  <a:pos x="84" y="126"/>
                </a:cxn>
                <a:cxn ang="0">
                  <a:pos x="128" y="216"/>
                </a:cxn>
                <a:cxn ang="0">
                  <a:pos x="132" y="216"/>
                </a:cxn>
                <a:cxn ang="0">
                  <a:pos x="150" y="126"/>
                </a:cxn>
                <a:cxn ang="0">
                  <a:pos x="144" y="124"/>
                </a:cxn>
                <a:cxn ang="0">
                  <a:pos x="134" y="116"/>
                </a:cxn>
                <a:cxn ang="0">
                  <a:pos x="134" y="108"/>
                </a:cxn>
                <a:cxn ang="0">
                  <a:pos x="138" y="96"/>
                </a:cxn>
                <a:cxn ang="0">
                  <a:pos x="150" y="92"/>
                </a:cxn>
                <a:cxn ang="0">
                  <a:pos x="158" y="92"/>
                </a:cxn>
                <a:cxn ang="0">
                  <a:pos x="166" y="102"/>
                </a:cxn>
                <a:cxn ang="0">
                  <a:pos x="168" y="108"/>
                </a:cxn>
                <a:cxn ang="0">
                  <a:pos x="162" y="122"/>
                </a:cxn>
                <a:cxn ang="0">
                  <a:pos x="150" y="126"/>
                </a:cxn>
                <a:cxn ang="0">
                  <a:pos x="214" y="126"/>
                </a:cxn>
                <a:cxn ang="0">
                  <a:pos x="208" y="124"/>
                </a:cxn>
                <a:cxn ang="0">
                  <a:pos x="198" y="116"/>
                </a:cxn>
                <a:cxn ang="0">
                  <a:pos x="196" y="108"/>
                </a:cxn>
                <a:cxn ang="0">
                  <a:pos x="202" y="96"/>
                </a:cxn>
                <a:cxn ang="0">
                  <a:pos x="214" y="92"/>
                </a:cxn>
                <a:cxn ang="0">
                  <a:pos x="222" y="92"/>
                </a:cxn>
                <a:cxn ang="0">
                  <a:pos x="230" y="102"/>
                </a:cxn>
                <a:cxn ang="0">
                  <a:pos x="232" y="108"/>
                </a:cxn>
                <a:cxn ang="0">
                  <a:pos x="226" y="122"/>
                </a:cxn>
                <a:cxn ang="0">
                  <a:pos x="214" y="126"/>
                </a:cxn>
              </a:cxnLst>
              <a:rect l="0" t="0" r="r" b="b"/>
              <a:pathLst>
                <a:path w="302" h="282">
                  <a:moveTo>
                    <a:pt x="302" y="108"/>
                  </a:moveTo>
                  <a:lnTo>
                    <a:pt x="302" y="108"/>
                  </a:lnTo>
                  <a:lnTo>
                    <a:pt x="300" y="98"/>
                  </a:lnTo>
                  <a:lnTo>
                    <a:pt x="298" y="86"/>
                  </a:lnTo>
                  <a:lnTo>
                    <a:pt x="294" y="76"/>
                  </a:lnTo>
                  <a:lnTo>
                    <a:pt x="290" y="66"/>
                  </a:lnTo>
                  <a:lnTo>
                    <a:pt x="282" y="58"/>
                  </a:lnTo>
                  <a:lnTo>
                    <a:pt x="276" y="48"/>
                  </a:lnTo>
                  <a:lnTo>
                    <a:pt x="258" y="32"/>
                  </a:lnTo>
                  <a:lnTo>
                    <a:pt x="234" y="20"/>
                  </a:lnTo>
                  <a:lnTo>
                    <a:pt x="210" y="10"/>
                  </a:lnTo>
                  <a:lnTo>
                    <a:pt x="180" y="4"/>
                  </a:lnTo>
                  <a:lnTo>
                    <a:pt x="150" y="0"/>
                  </a:lnTo>
                  <a:lnTo>
                    <a:pt x="150" y="0"/>
                  </a:lnTo>
                  <a:lnTo>
                    <a:pt x="120" y="4"/>
                  </a:lnTo>
                  <a:lnTo>
                    <a:pt x="92" y="10"/>
                  </a:lnTo>
                  <a:lnTo>
                    <a:pt x="66" y="20"/>
                  </a:lnTo>
                  <a:lnTo>
                    <a:pt x="44" y="32"/>
                  </a:lnTo>
                  <a:lnTo>
                    <a:pt x="26" y="48"/>
                  </a:lnTo>
                  <a:lnTo>
                    <a:pt x="18" y="58"/>
                  </a:lnTo>
                  <a:lnTo>
                    <a:pt x="12" y="66"/>
                  </a:lnTo>
                  <a:lnTo>
                    <a:pt x="6" y="76"/>
                  </a:lnTo>
                  <a:lnTo>
                    <a:pt x="2" y="86"/>
                  </a:lnTo>
                  <a:lnTo>
                    <a:pt x="0" y="98"/>
                  </a:lnTo>
                  <a:lnTo>
                    <a:pt x="0" y="108"/>
                  </a:lnTo>
                  <a:lnTo>
                    <a:pt x="0" y="108"/>
                  </a:lnTo>
                  <a:lnTo>
                    <a:pt x="0" y="118"/>
                  </a:lnTo>
                  <a:lnTo>
                    <a:pt x="2" y="128"/>
                  </a:lnTo>
                  <a:lnTo>
                    <a:pt x="10" y="146"/>
                  </a:lnTo>
                  <a:lnTo>
                    <a:pt x="22" y="164"/>
                  </a:lnTo>
                  <a:lnTo>
                    <a:pt x="36" y="180"/>
                  </a:lnTo>
                  <a:lnTo>
                    <a:pt x="56" y="192"/>
                  </a:lnTo>
                  <a:lnTo>
                    <a:pt x="78" y="202"/>
                  </a:lnTo>
                  <a:lnTo>
                    <a:pt x="102" y="210"/>
                  </a:lnTo>
                  <a:lnTo>
                    <a:pt x="128" y="216"/>
                  </a:lnTo>
                  <a:lnTo>
                    <a:pt x="126" y="216"/>
                  </a:lnTo>
                  <a:lnTo>
                    <a:pt x="212" y="282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174" y="216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202" y="210"/>
                  </a:lnTo>
                  <a:lnTo>
                    <a:pt x="226" y="202"/>
                  </a:lnTo>
                  <a:lnTo>
                    <a:pt x="248" y="192"/>
                  </a:lnTo>
                  <a:lnTo>
                    <a:pt x="266" y="178"/>
                  </a:lnTo>
                  <a:lnTo>
                    <a:pt x="280" y="164"/>
                  </a:lnTo>
                  <a:lnTo>
                    <a:pt x="292" y="146"/>
                  </a:lnTo>
                  <a:lnTo>
                    <a:pt x="298" y="128"/>
                  </a:lnTo>
                  <a:lnTo>
                    <a:pt x="300" y="118"/>
                  </a:lnTo>
                  <a:lnTo>
                    <a:pt x="302" y="108"/>
                  </a:lnTo>
                  <a:lnTo>
                    <a:pt x="302" y="108"/>
                  </a:lnTo>
                  <a:close/>
                  <a:moveTo>
                    <a:pt x="84" y="126"/>
                  </a:moveTo>
                  <a:lnTo>
                    <a:pt x="84" y="126"/>
                  </a:lnTo>
                  <a:lnTo>
                    <a:pt x="78" y="124"/>
                  </a:lnTo>
                  <a:lnTo>
                    <a:pt x="72" y="122"/>
                  </a:lnTo>
                  <a:lnTo>
                    <a:pt x="68" y="116"/>
                  </a:lnTo>
                  <a:lnTo>
                    <a:pt x="66" y="108"/>
                  </a:lnTo>
                  <a:lnTo>
                    <a:pt x="66" y="108"/>
                  </a:lnTo>
                  <a:lnTo>
                    <a:pt x="68" y="102"/>
                  </a:lnTo>
                  <a:lnTo>
                    <a:pt x="72" y="96"/>
                  </a:lnTo>
                  <a:lnTo>
                    <a:pt x="78" y="92"/>
                  </a:lnTo>
                  <a:lnTo>
                    <a:pt x="84" y="92"/>
                  </a:lnTo>
                  <a:lnTo>
                    <a:pt x="84" y="92"/>
                  </a:lnTo>
                  <a:lnTo>
                    <a:pt x="90" y="92"/>
                  </a:lnTo>
                  <a:lnTo>
                    <a:pt x="96" y="96"/>
                  </a:lnTo>
                  <a:lnTo>
                    <a:pt x="100" y="102"/>
                  </a:lnTo>
                  <a:lnTo>
                    <a:pt x="102" y="108"/>
                  </a:lnTo>
                  <a:lnTo>
                    <a:pt x="102" y="108"/>
                  </a:lnTo>
                  <a:lnTo>
                    <a:pt x="100" y="116"/>
                  </a:lnTo>
                  <a:lnTo>
                    <a:pt x="96" y="122"/>
                  </a:lnTo>
                  <a:lnTo>
                    <a:pt x="90" y="124"/>
                  </a:lnTo>
                  <a:lnTo>
                    <a:pt x="84" y="126"/>
                  </a:lnTo>
                  <a:lnTo>
                    <a:pt x="84" y="126"/>
                  </a:lnTo>
                  <a:close/>
                  <a:moveTo>
                    <a:pt x="128" y="216"/>
                  </a:moveTo>
                  <a:lnTo>
                    <a:pt x="128" y="216"/>
                  </a:lnTo>
                  <a:lnTo>
                    <a:pt x="132" y="216"/>
                  </a:lnTo>
                  <a:lnTo>
                    <a:pt x="128" y="216"/>
                  </a:lnTo>
                  <a:close/>
                  <a:moveTo>
                    <a:pt x="150" y="126"/>
                  </a:moveTo>
                  <a:lnTo>
                    <a:pt x="150" y="126"/>
                  </a:lnTo>
                  <a:lnTo>
                    <a:pt x="144" y="124"/>
                  </a:lnTo>
                  <a:lnTo>
                    <a:pt x="138" y="122"/>
                  </a:lnTo>
                  <a:lnTo>
                    <a:pt x="134" y="116"/>
                  </a:lnTo>
                  <a:lnTo>
                    <a:pt x="134" y="108"/>
                  </a:lnTo>
                  <a:lnTo>
                    <a:pt x="134" y="108"/>
                  </a:lnTo>
                  <a:lnTo>
                    <a:pt x="134" y="102"/>
                  </a:lnTo>
                  <a:lnTo>
                    <a:pt x="138" y="96"/>
                  </a:lnTo>
                  <a:lnTo>
                    <a:pt x="144" y="92"/>
                  </a:lnTo>
                  <a:lnTo>
                    <a:pt x="150" y="92"/>
                  </a:lnTo>
                  <a:lnTo>
                    <a:pt x="150" y="92"/>
                  </a:lnTo>
                  <a:lnTo>
                    <a:pt x="158" y="92"/>
                  </a:lnTo>
                  <a:lnTo>
                    <a:pt x="162" y="96"/>
                  </a:lnTo>
                  <a:lnTo>
                    <a:pt x="166" y="102"/>
                  </a:lnTo>
                  <a:lnTo>
                    <a:pt x="168" y="108"/>
                  </a:lnTo>
                  <a:lnTo>
                    <a:pt x="168" y="108"/>
                  </a:lnTo>
                  <a:lnTo>
                    <a:pt x="166" y="116"/>
                  </a:lnTo>
                  <a:lnTo>
                    <a:pt x="162" y="122"/>
                  </a:lnTo>
                  <a:lnTo>
                    <a:pt x="158" y="124"/>
                  </a:lnTo>
                  <a:lnTo>
                    <a:pt x="150" y="126"/>
                  </a:lnTo>
                  <a:lnTo>
                    <a:pt x="150" y="126"/>
                  </a:lnTo>
                  <a:close/>
                  <a:moveTo>
                    <a:pt x="214" y="126"/>
                  </a:moveTo>
                  <a:lnTo>
                    <a:pt x="214" y="126"/>
                  </a:lnTo>
                  <a:lnTo>
                    <a:pt x="208" y="124"/>
                  </a:lnTo>
                  <a:lnTo>
                    <a:pt x="202" y="122"/>
                  </a:lnTo>
                  <a:lnTo>
                    <a:pt x="198" y="116"/>
                  </a:lnTo>
                  <a:lnTo>
                    <a:pt x="196" y="108"/>
                  </a:lnTo>
                  <a:lnTo>
                    <a:pt x="196" y="108"/>
                  </a:lnTo>
                  <a:lnTo>
                    <a:pt x="198" y="102"/>
                  </a:lnTo>
                  <a:lnTo>
                    <a:pt x="202" y="96"/>
                  </a:lnTo>
                  <a:lnTo>
                    <a:pt x="208" y="92"/>
                  </a:lnTo>
                  <a:lnTo>
                    <a:pt x="214" y="92"/>
                  </a:lnTo>
                  <a:lnTo>
                    <a:pt x="214" y="92"/>
                  </a:lnTo>
                  <a:lnTo>
                    <a:pt x="222" y="92"/>
                  </a:lnTo>
                  <a:lnTo>
                    <a:pt x="226" y="96"/>
                  </a:lnTo>
                  <a:lnTo>
                    <a:pt x="230" y="102"/>
                  </a:lnTo>
                  <a:lnTo>
                    <a:pt x="232" y="108"/>
                  </a:lnTo>
                  <a:lnTo>
                    <a:pt x="232" y="108"/>
                  </a:lnTo>
                  <a:lnTo>
                    <a:pt x="230" y="116"/>
                  </a:lnTo>
                  <a:lnTo>
                    <a:pt x="226" y="122"/>
                  </a:lnTo>
                  <a:lnTo>
                    <a:pt x="222" y="124"/>
                  </a:lnTo>
                  <a:lnTo>
                    <a:pt x="214" y="126"/>
                  </a:lnTo>
                  <a:lnTo>
                    <a:pt x="214" y="12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0" name="Freeform 206"/>
            <p:cNvSpPr>
              <a:spLocks noEditPoints="1"/>
            </p:cNvSpPr>
            <p:nvPr/>
          </p:nvSpPr>
          <p:spPr bwMode="auto">
            <a:xfrm>
              <a:off x="10979150" y="1177925"/>
              <a:ext cx="803275" cy="739775"/>
            </a:xfrm>
            <a:custGeom>
              <a:avLst/>
              <a:gdLst/>
              <a:ahLst/>
              <a:cxnLst>
                <a:cxn ang="0">
                  <a:pos x="506" y="164"/>
                </a:cxn>
                <a:cxn ang="0">
                  <a:pos x="488" y="112"/>
                </a:cxn>
                <a:cxn ang="0">
                  <a:pos x="450" y="66"/>
                </a:cxn>
                <a:cxn ang="0">
                  <a:pos x="396" y="32"/>
                </a:cxn>
                <a:cxn ang="0">
                  <a:pos x="328" y="10"/>
                </a:cxn>
                <a:cxn ang="0">
                  <a:pos x="254" y="0"/>
                </a:cxn>
                <a:cxn ang="0">
                  <a:pos x="202" y="4"/>
                </a:cxn>
                <a:cxn ang="0">
                  <a:pos x="132" y="22"/>
                </a:cxn>
                <a:cxn ang="0">
                  <a:pos x="74" y="54"/>
                </a:cxn>
                <a:cxn ang="0">
                  <a:pos x="30" y="96"/>
                </a:cxn>
                <a:cxn ang="0">
                  <a:pos x="6" y="146"/>
                </a:cxn>
                <a:cxn ang="0">
                  <a:pos x="0" y="182"/>
                </a:cxn>
                <a:cxn ang="0">
                  <a:pos x="34" y="198"/>
                </a:cxn>
                <a:cxn ang="0">
                  <a:pos x="84" y="196"/>
                </a:cxn>
                <a:cxn ang="0">
                  <a:pos x="136" y="206"/>
                </a:cxn>
                <a:cxn ang="0">
                  <a:pos x="180" y="224"/>
                </a:cxn>
                <a:cxn ang="0">
                  <a:pos x="214" y="252"/>
                </a:cxn>
                <a:cxn ang="0">
                  <a:pos x="236" y="284"/>
                </a:cxn>
                <a:cxn ang="0">
                  <a:pos x="244" y="322"/>
                </a:cxn>
                <a:cxn ang="0">
                  <a:pos x="242" y="344"/>
                </a:cxn>
                <a:cxn ang="0">
                  <a:pos x="266" y="364"/>
                </a:cxn>
                <a:cxn ang="0">
                  <a:pos x="258" y="466"/>
                </a:cxn>
                <a:cxn ang="0">
                  <a:pos x="424" y="316"/>
                </a:cxn>
                <a:cxn ang="0">
                  <a:pos x="458" y="290"/>
                </a:cxn>
                <a:cxn ang="0">
                  <a:pos x="494" y="240"/>
                </a:cxn>
                <a:cxn ang="0">
                  <a:pos x="506" y="182"/>
                </a:cxn>
                <a:cxn ang="0">
                  <a:pos x="154" y="202"/>
                </a:cxn>
                <a:cxn ang="0">
                  <a:pos x="130" y="192"/>
                </a:cxn>
                <a:cxn ang="0">
                  <a:pos x="120" y="170"/>
                </a:cxn>
                <a:cxn ang="0">
                  <a:pos x="122" y="158"/>
                </a:cxn>
                <a:cxn ang="0">
                  <a:pos x="140" y="142"/>
                </a:cxn>
                <a:cxn ang="0">
                  <a:pos x="154" y="140"/>
                </a:cxn>
                <a:cxn ang="0">
                  <a:pos x="176" y="148"/>
                </a:cxn>
                <a:cxn ang="0">
                  <a:pos x="186" y="164"/>
                </a:cxn>
                <a:cxn ang="0">
                  <a:pos x="186" y="176"/>
                </a:cxn>
                <a:cxn ang="0">
                  <a:pos x="176" y="192"/>
                </a:cxn>
                <a:cxn ang="0">
                  <a:pos x="154" y="202"/>
                </a:cxn>
                <a:cxn ang="0">
                  <a:pos x="254" y="202"/>
                </a:cxn>
                <a:cxn ang="0">
                  <a:pos x="232" y="192"/>
                </a:cxn>
                <a:cxn ang="0">
                  <a:pos x="222" y="176"/>
                </a:cxn>
                <a:cxn ang="0">
                  <a:pos x="222" y="164"/>
                </a:cxn>
                <a:cxn ang="0">
                  <a:pos x="232" y="148"/>
                </a:cxn>
                <a:cxn ang="0">
                  <a:pos x="254" y="140"/>
                </a:cxn>
                <a:cxn ang="0">
                  <a:pos x="268" y="142"/>
                </a:cxn>
                <a:cxn ang="0">
                  <a:pos x="286" y="158"/>
                </a:cxn>
                <a:cxn ang="0">
                  <a:pos x="288" y="170"/>
                </a:cxn>
                <a:cxn ang="0">
                  <a:pos x="282" y="188"/>
                </a:cxn>
                <a:cxn ang="0">
                  <a:pos x="262" y="200"/>
                </a:cxn>
                <a:cxn ang="0">
                  <a:pos x="360" y="202"/>
                </a:cxn>
                <a:cxn ang="0">
                  <a:pos x="348" y="198"/>
                </a:cxn>
                <a:cxn ang="0">
                  <a:pos x="328" y="176"/>
                </a:cxn>
                <a:cxn ang="0">
                  <a:pos x="328" y="164"/>
                </a:cxn>
                <a:cxn ang="0">
                  <a:pos x="336" y="148"/>
                </a:cxn>
                <a:cxn ang="0">
                  <a:pos x="360" y="140"/>
                </a:cxn>
                <a:cxn ang="0">
                  <a:pos x="372" y="142"/>
                </a:cxn>
                <a:cxn ang="0">
                  <a:pos x="390" y="158"/>
                </a:cxn>
                <a:cxn ang="0">
                  <a:pos x="392" y="170"/>
                </a:cxn>
                <a:cxn ang="0">
                  <a:pos x="384" y="192"/>
                </a:cxn>
                <a:cxn ang="0">
                  <a:pos x="360" y="202"/>
                </a:cxn>
              </a:cxnLst>
              <a:rect l="0" t="0" r="r" b="b"/>
              <a:pathLst>
                <a:path w="506" h="466">
                  <a:moveTo>
                    <a:pt x="506" y="182"/>
                  </a:moveTo>
                  <a:lnTo>
                    <a:pt x="506" y="182"/>
                  </a:lnTo>
                  <a:lnTo>
                    <a:pt x="506" y="164"/>
                  </a:lnTo>
                  <a:lnTo>
                    <a:pt x="502" y="146"/>
                  </a:lnTo>
                  <a:lnTo>
                    <a:pt x="496" y="128"/>
                  </a:lnTo>
                  <a:lnTo>
                    <a:pt x="488" y="112"/>
                  </a:lnTo>
                  <a:lnTo>
                    <a:pt x="476" y="96"/>
                  </a:lnTo>
                  <a:lnTo>
                    <a:pt x="464" y="80"/>
                  </a:lnTo>
                  <a:lnTo>
                    <a:pt x="450" y="66"/>
                  </a:lnTo>
                  <a:lnTo>
                    <a:pt x="432" y="54"/>
                  </a:lnTo>
                  <a:lnTo>
                    <a:pt x="414" y="42"/>
                  </a:lnTo>
                  <a:lnTo>
                    <a:pt x="396" y="32"/>
                  </a:lnTo>
                  <a:lnTo>
                    <a:pt x="374" y="22"/>
                  </a:lnTo>
                  <a:lnTo>
                    <a:pt x="352" y="16"/>
                  </a:lnTo>
                  <a:lnTo>
                    <a:pt x="328" y="10"/>
                  </a:lnTo>
                  <a:lnTo>
                    <a:pt x="304" y="4"/>
                  </a:lnTo>
                  <a:lnTo>
                    <a:pt x="280" y="2"/>
                  </a:lnTo>
                  <a:lnTo>
                    <a:pt x="254" y="0"/>
                  </a:lnTo>
                  <a:lnTo>
                    <a:pt x="254" y="0"/>
                  </a:lnTo>
                  <a:lnTo>
                    <a:pt x="228" y="2"/>
                  </a:lnTo>
                  <a:lnTo>
                    <a:pt x="202" y="4"/>
                  </a:lnTo>
                  <a:lnTo>
                    <a:pt x="178" y="10"/>
                  </a:lnTo>
                  <a:lnTo>
                    <a:pt x="154" y="16"/>
                  </a:lnTo>
                  <a:lnTo>
                    <a:pt x="132" y="22"/>
                  </a:lnTo>
                  <a:lnTo>
                    <a:pt x="112" y="32"/>
                  </a:lnTo>
                  <a:lnTo>
                    <a:pt x="92" y="42"/>
                  </a:lnTo>
                  <a:lnTo>
                    <a:pt x="74" y="54"/>
                  </a:lnTo>
                  <a:lnTo>
                    <a:pt x="58" y="66"/>
                  </a:lnTo>
                  <a:lnTo>
                    <a:pt x="44" y="80"/>
                  </a:lnTo>
                  <a:lnTo>
                    <a:pt x="30" y="96"/>
                  </a:lnTo>
                  <a:lnTo>
                    <a:pt x="20" y="112"/>
                  </a:lnTo>
                  <a:lnTo>
                    <a:pt x="12" y="128"/>
                  </a:lnTo>
                  <a:lnTo>
                    <a:pt x="6" y="146"/>
                  </a:lnTo>
                  <a:lnTo>
                    <a:pt x="2" y="164"/>
                  </a:lnTo>
                  <a:lnTo>
                    <a:pt x="0" y="182"/>
                  </a:lnTo>
                  <a:lnTo>
                    <a:pt x="0" y="182"/>
                  </a:lnTo>
                  <a:lnTo>
                    <a:pt x="2" y="204"/>
                  </a:lnTo>
                  <a:lnTo>
                    <a:pt x="2" y="204"/>
                  </a:lnTo>
                  <a:lnTo>
                    <a:pt x="34" y="198"/>
                  </a:lnTo>
                  <a:lnTo>
                    <a:pt x="66" y="196"/>
                  </a:lnTo>
                  <a:lnTo>
                    <a:pt x="66" y="196"/>
                  </a:lnTo>
                  <a:lnTo>
                    <a:pt x="84" y="196"/>
                  </a:lnTo>
                  <a:lnTo>
                    <a:pt x="102" y="198"/>
                  </a:lnTo>
                  <a:lnTo>
                    <a:pt x="120" y="202"/>
                  </a:lnTo>
                  <a:lnTo>
                    <a:pt x="136" y="206"/>
                  </a:lnTo>
                  <a:lnTo>
                    <a:pt x="152" y="212"/>
                  </a:lnTo>
                  <a:lnTo>
                    <a:pt x="166" y="218"/>
                  </a:lnTo>
                  <a:lnTo>
                    <a:pt x="180" y="224"/>
                  </a:lnTo>
                  <a:lnTo>
                    <a:pt x="192" y="234"/>
                  </a:lnTo>
                  <a:lnTo>
                    <a:pt x="204" y="242"/>
                  </a:lnTo>
                  <a:lnTo>
                    <a:pt x="214" y="252"/>
                  </a:lnTo>
                  <a:lnTo>
                    <a:pt x="222" y="262"/>
                  </a:lnTo>
                  <a:lnTo>
                    <a:pt x="230" y="274"/>
                  </a:lnTo>
                  <a:lnTo>
                    <a:pt x="236" y="284"/>
                  </a:lnTo>
                  <a:lnTo>
                    <a:pt x="240" y="298"/>
                  </a:lnTo>
                  <a:lnTo>
                    <a:pt x="242" y="310"/>
                  </a:lnTo>
                  <a:lnTo>
                    <a:pt x="244" y="322"/>
                  </a:lnTo>
                  <a:lnTo>
                    <a:pt x="244" y="322"/>
                  </a:lnTo>
                  <a:lnTo>
                    <a:pt x="244" y="334"/>
                  </a:lnTo>
                  <a:lnTo>
                    <a:pt x="242" y="344"/>
                  </a:lnTo>
                  <a:lnTo>
                    <a:pt x="234" y="364"/>
                  </a:lnTo>
                  <a:lnTo>
                    <a:pt x="234" y="364"/>
                  </a:lnTo>
                  <a:lnTo>
                    <a:pt x="266" y="364"/>
                  </a:lnTo>
                  <a:lnTo>
                    <a:pt x="298" y="360"/>
                  </a:lnTo>
                  <a:lnTo>
                    <a:pt x="330" y="356"/>
                  </a:lnTo>
                  <a:lnTo>
                    <a:pt x="258" y="466"/>
                  </a:lnTo>
                  <a:lnTo>
                    <a:pt x="428" y="314"/>
                  </a:lnTo>
                  <a:lnTo>
                    <a:pt x="428" y="314"/>
                  </a:lnTo>
                  <a:lnTo>
                    <a:pt x="424" y="316"/>
                  </a:lnTo>
                  <a:lnTo>
                    <a:pt x="424" y="316"/>
                  </a:lnTo>
                  <a:lnTo>
                    <a:pt x="442" y="304"/>
                  </a:lnTo>
                  <a:lnTo>
                    <a:pt x="458" y="290"/>
                  </a:lnTo>
                  <a:lnTo>
                    <a:pt x="472" y="274"/>
                  </a:lnTo>
                  <a:lnTo>
                    <a:pt x="484" y="258"/>
                  </a:lnTo>
                  <a:lnTo>
                    <a:pt x="494" y="240"/>
                  </a:lnTo>
                  <a:lnTo>
                    <a:pt x="502" y="222"/>
                  </a:lnTo>
                  <a:lnTo>
                    <a:pt x="506" y="202"/>
                  </a:lnTo>
                  <a:lnTo>
                    <a:pt x="506" y="182"/>
                  </a:lnTo>
                  <a:lnTo>
                    <a:pt x="506" y="182"/>
                  </a:lnTo>
                  <a:close/>
                  <a:moveTo>
                    <a:pt x="154" y="202"/>
                  </a:moveTo>
                  <a:lnTo>
                    <a:pt x="154" y="202"/>
                  </a:lnTo>
                  <a:lnTo>
                    <a:pt x="146" y="200"/>
                  </a:lnTo>
                  <a:lnTo>
                    <a:pt x="140" y="198"/>
                  </a:lnTo>
                  <a:lnTo>
                    <a:pt x="130" y="192"/>
                  </a:lnTo>
                  <a:lnTo>
                    <a:pt x="122" y="182"/>
                  </a:lnTo>
                  <a:lnTo>
                    <a:pt x="120" y="176"/>
                  </a:lnTo>
                  <a:lnTo>
                    <a:pt x="120" y="170"/>
                  </a:lnTo>
                  <a:lnTo>
                    <a:pt x="120" y="170"/>
                  </a:lnTo>
                  <a:lnTo>
                    <a:pt x="120" y="164"/>
                  </a:lnTo>
                  <a:lnTo>
                    <a:pt x="122" y="158"/>
                  </a:lnTo>
                  <a:lnTo>
                    <a:pt x="126" y="154"/>
                  </a:lnTo>
                  <a:lnTo>
                    <a:pt x="130" y="148"/>
                  </a:lnTo>
                  <a:lnTo>
                    <a:pt x="140" y="142"/>
                  </a:lnTo>
                  <a:lnTo>
                    <a:pt x="146" y="140"/>
                  </a:lnTo>
                  <a:lnTo>
                    <a:pt x="154" y="140"/>
                  </a:lnTo>
                  <a:lnTo>
                    <a:pt x="154" y="140"/>
                  </a:lnTo>
                  <a:lnTo>
                    <a:pt x="160" y="140"/>
                  </a:lnTo>
                  <a:lnTo>
                    <a:pt x="166" y="142"/>
                  </a:lnTo>
                  <a:lnTo>
                    <a:pt x="176" y="148"/>
                  </a:lnTo>
                  <a:lnTo>
                    <a:pt x="180" y="154"/>
                  </a:lnTo>
                  <a:lnTo>
                    <a:pt x="184" y="158"/>
                  </a:lnTo>
                  <a:lnTo>
                    <a:pt x="186" y="164"/>
                  </a:lnTo>
                  <a:lnTo>
                    <a:pt x="186" y="170"/>
                  </a:lnTo>
                  <a:lnTo>
                    <a:pt x="186" y="170"/>
                  </a:lnTo>
                  <a:lnTo>
                    <a:pt x="186" y="176"/>
                  </a:lnTo>
                  <a:lnTo>
                    <a:pt x="184" y="182"/>
                  </a:lnTo>
                  <a:lnTo>
                    <a:pt x="180" y="188"/>
                  </a:lnTo>
                  <a:lnTo>
                    <a:pt x="176" y="192"/>
                  </a:lnTo>
                  <a:lnTo>
                    <a:pt x="166" y="198"/>
                  </a:lnTo>
                  <a:lnTo>
                    <a:pt x="160" y="200"/>
                  </a:lnTo>
                  <a:lnTo>
                    <a:pt x="154" y="202"/>
                  </a:lnTo>
                  <a:lnTo>
                    <a:pt x="154" y="202"/>
                  </a:lnTo>
                  <a:close/>
                  <a:moveTo>
                    <a:pt x="254" y="202"/>
                  </a:moveTo>
                  <a:lnTo>
                    <a:pt x="254" y="202"/>
                  </a:lnTo>
                  <a:lnTo>
                    <a:pt x="248" y="200"/>
                  </a:lnTo>
                  <a:lnTo>
                    <a:pt x="242" y="198"/>
                  </a:lnTo>
                  <a:lnTo>
                    <a:pt x="232" y="192"/>
                  </a:lnTo>
                  <a:lnTo>
                    <a:pt x="228" y="188"/>
                  </a:lnTo>
                  <a:lnTo>
                    <a:pt x="224" y="182"/>
                  </a:lnTo>
                  <a:lnTo>
                    <a:pt x="222" y="176"/>
                  </a:lnTo>
                  <a:lnTo>
                    <a:pt x="222" y="170"/>
                  </a:lnTo>
                  <a:lnTo>
                    <a:pt x="222" y="170"/>
                  </a:lnTo>
                  <a:lnTo>
                    <a:pt x="222" y="164"/>
                  </a:lnTo>
                  <a:lnTo>
                    <a:pt x="224" y="158"/>
                  </a:lnTo>
                  <a:lnTo>
                    <a:pt x="228" y="154"/>
                  </a:lnTo>
                  <a:lnTo>
                    <a:pt x="232" y="148"/>
                  </a:lnTo>
                  <a:lnTo>
                    <a:pt x="242" y="142"/>
                  </a:lnTo>
                  <a:lnTo>
                    <a:pt x="248" y="140"/>
                  </a:lnTo>
                  <a:lnTo>
                    <a:pt x="254" y="140"/>
                  </a:lnTo>
                  <a:lnTo>
                    <a:pt x="254" y="140"/>
                  </a:lnTo>
                  <a:lnTo>
                    <a:pt x="262" y="140"/>
                  </a:lnTo>
                  <a:lnTo>
                    <a:pt x="268" y="142"/>
                  </a:lnTo>
                  <a:lnTo>
                    <a:pt x="278" y="148"/>
                  </a:lnTo>
                  <a:lnTo>
                    <a:pt x="282" y="154"/>
                  </a:lnTo>
                  <a:lnTo>
                    <a:pt x="286" y="158"/>
                  </a:lnTo>
                  <a:lnTo>
                    <a:pt x="288" y="164"/>
                  </a:lnTo>
                  <a:lnTo>
                    <a:pt x="288" y="170"/>
                  </a:lnTo>
                  <a:lnTo>
                    <a:pt x="288" y="170"/>
                  </a:lnTo>
                  <a:lnTo>
                    <a:pt x="288" y="176"/>
                  </a:lnTo>
                  <a:lnTo>
                    <a:pt x="286" y="182"/>
                  </a:lnTo>
                  <a:lnTo>
                    <a:pt x="282" y="188"/>
                  </a:lnTo>
                  <a:lnTo>
                    <a:pt x="278" y="192"/>
                  </a:lnTo>
                  <a:lnTo>
                    <a:pt x="268" y="198"/>
                  </a:lnTo>
                  <a:lnTo>
                    <a:pt x="262" y="200"/>
                  </a:lnTo>
                  <a:lnTo>
                    <a:pt x="254" y="202"/>
                  </a:lnTo>
                  <a:lnTo>
                    <a:pt x="254" y="202"/>
                  </a:lnTo>
                  <a:close/>
                  <a:moveTo>
                    <a:pt x="360" y="202"/>
                  </a:moveTo>
                  <a:lnTo>
                    <a:pt x="360" y="202"/>
                  </a:lnTo>
                  <a:lnTo>
                    <a:pt x="354" y="200"/>
                  </a:lnTo>
                  <a:lnTo>
                    <a:pt x="348" y="198"/>
                  </a:lnTo>
                  <a:lnTo>
                    <a:pt x="336" y="192"/>
                  </a:lnTo>
                  <a:lnTo>
                    <a:pt x="330" y="182"/>
                  </a:lnTo>
                  <a:lnTo>
                    <a:pt x="328" y="176"/>
                  </a:lnTo>
                  <a:lnTo>
                    <a:pt x="328" y="170"/>
                  </a:lnTo>
                  <a:lnTo>
                    <a:pt x="328" y="170"/>
                  </a:lnTo>
                  <a:lnTo>
                    <a:pt x="328" y="164"/>
                  </a:lnTo>
                  <a:lnTo>
                    <a:pt x="330" y="158"/>
                  </a:lnTo>
                  <a:lnTo>
                    <a:pt x="332" y="154"/>
                  </a:lnTo>
                  <a:lnTo>
                    <a:pt x="336" y="148"/>
                  </a:lnTo>
                  <a:lnTo>
                    <a:pt x="348" y="142"/>
                  </a:lnTo>
                  <a:lnTo>
                    <a:pt x="354" y="140"/>
                  </a:lnTo>
                  <a:lnTo>
                    <a:pt x="360" y="140"/>
                  </a:lnTo>
                  <a:lnTo>
                    <a:pt x="360" y="140"/>
                  </a:lnTo>
                  <a:lnTo>
                    <a:pt x="366" y="140"/>
                  </a:lnTo>
                  <a:lnTo>
                    <a:pt x="372" y="142"/>
                  </a:lnTo>
                  <a:lnTo>
                    <a:pt x="384" y="148"/>
                  </a:lnTo>
                  <a:lnTo>
                    <a:pt x="388" y="154"/>
                  </a:lnTo>
                  <a:lnTo>
                    <a:pt x="390" y="158"/>
                  </a:lnTo>
                  <a:lnTo>
                    <a:pt x="392" y="164"/>
                  </a:lnTo>
                  <a:lnTo>
                    <a:pt x="392" y="170"/>
                  </a:lnTo>
                  <a:lnTo>
                    <a:pt x="392" y="170"/>
                  </a:lnTo>
                  <a:lnTo>
                    <a:pt x="392" y="176"/>
                  </a:lnTo>
                  <a:lnTo>
                    <a:pt x="390" y="182"/>
                  </a:lnTo>
                  <a:lnTo>
                    <a:pt x="384" y="192"/>
                  </a:lnTo>
                  <a:lnTo>
                    <a:pt x="372" y="198"/>
                  </a:lnTo>
                  <a:lnTo>
                    <a:pt x="366" y="200"/>
                  </a:lnTo>
                  <a:lnTo>
                    <a:pt x="360" y="202"/>
                  </a:lnTo>
                  <a:lnTo>
                    <a:pt x="360" y="20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41" name="그룹 40"/>
          <p:cNvGrpSpPr/>
          <p:nvPr userDrawn="1"/>
        </p:nvGrpSpPr>
        <p:grpSpPr>
          <a:xfrm>
            <a:off x="9718368" y="5223657"/>
            <a:ext cx="1064227" cy="968662"/>
            <a:chOff x="9144000" y="817563"/>
            <a:chExt cx="2660649" cy="3228976"/>
          </a:xfrm>
          <a:solidFill>
            <a:schemeClr val="bg1"/>
          </a:solidFill>
        </p:grpSpPr>
        <p:sp>
          <p:nvSpPr>
            <p:cNvPr id="42" name="Freeform 80"/>
            <p:cNvSpPr>
              <a:spLocks/>
            </p:cNvSpPr>
            <p:nvPr/>
          </p:nvSpPr>
          <p:spPr bwMode="auto">
            <a:xfrm>
              <a:off x="10356851" y="2601913"/>
              <a:ext cx="311150" cy="307976"/>
            </a:xfrm>
            <a:custGeom>
              <a:avLst/>
              <a:gdLst/>
              <a:ahLst/>
              <a:cxnLst>
                <a:cxn ang="0">
                  <a:pos x="98" y="0"/>
                </a:cxn>
                <a:cxn ang="0">
                  <a:pos x="98" y="0"/>
                </a:cxn>
                <a:cxn ang="0">
                  <a:pos x="116" y="2"/>
                </a:cxn>
                <a:cxn ang="0">
                  <a:pos x="134" y="8"/>
                </a:cxn>
                <a:cxn ang="0">
                  <a:pos x="150" y="18"/>
                </a:cxn>
                <a:cxn ang="0">
                  <a:pos x="166" y="30"/>
                </a:cxn>
                <a:cxn ang="0">
                  <a:pos x="178" y="44"/>
                </a:cxn>
                <a:cxn ang="0">
                  <a:pos x="188" y="62"/>
                </a:cxn>
                <a:cxn ang="0">
                  <a:pos x="194" y="78"/>
                </a:cxn>
                <a:cxn ang="0">
                  <a:pos x="196" y="98"/>
                </a:cxn>
                <a:cxn ang="0">
                  <a:pos x="196" y="98"/>
                </a:cxn>
                <a:cxn ang="0">
                  <a:pos x="194" y="116"/>
                </a:cxn>
                <a:cxn ang="0">
                  <a:pos x="188" y="132"/>
                </a:cxn>
                <a:cxn ang="0">
                  <a:pos x="178" y="150"/>
                </a:cxn>
                <a:cxn ang="0">
                  <a:pos x="166" y="164"/>
                </a:cxn>
                <a:cxn ang="0">
                  <a:pos x="150" y="176"/>
                </a:cxn>
                <a:cxn ang="0">
                  <a:pos x="134" y="186"/>
                </a:cxn>
                <a:cxn ang="0">
                  <a:pos x="116" y="192"/>
                </a:cxn>
                <a:cxn ang="0">
                  <a:pos x="98" y="194"/>
                </a:cxn>
                <a:cxn ang="0">
                  <a:pos x="98" y="194"/>
                </a:cxn>
                <a:cxn ang="0">
                  <a:pos x="80" y="192"/>
                </a:cxn>
                <a:cxn ang="0">
                  <a:pos x="62" y="186"/>
                </a:cxn>
                <a:cxn ang="0">
                  <a:pos x="46" y="176"/>
                </a:cxn>
                <a:cxn ang="0">
                  <a:pos x="30" y="164"/>
                </a:cxn>
                <a:cxn ang="0">
                  <a:pos x="18" y="150"/>
                </a:cxn>
                <a:cxn ang="0">
                  <a:pos x="8" y="132"/>
                </a:cxn>
                <a:cxn ang="0">
                  <a:pos x="2" y="116"/>
                </a:cxn>
                <a:cxn ang="0">
                  <a:pos x="0" y="98"/>
                </a:cxn>
                <a:cxn ang="0">
                  <a:pos x="0" y="98"/>
                </a:cxn>
                <a:cxn ang="0">
                  <a:pos x="2" y="78"/>
                </a:cxn>
                <a:cxn ang="0">
                  <a:pos x="8" y="62"/>
                </a:cxn>
                <a:cxn ang="0">
                  <a:pos x="18" y="44"/>
                </a:cxn>
                <a:cxn ang="0">
                  <a:pos x="30" y="30"/>
                </a:cxn>
                <a:cxn ang="0">
                  <a:pos x="46" y="18"/>
                </a:cxn>
                <a:cxn ang="0">
                  <a:pos x="62" y="8"/>
                </a:cxn>
                <a:cxn ang="0">
                  <a:pos x="80" y="2"/>
                </a:cxn>
                <a:cxn ang="0">
                  <a:pos x="98" y="0"/>
                </a:cxn>
                <a:cxn ang="0">
                  <a:pos x="98" y="0"/>
                </a:cxn>
              </a:cxnLst>
              <a:rect l="0" t="0" r="r" b="b"/>
              <a:pathLst>
                <a:path w="196" h="194">
                  <a:moveTo>
                    <a:pt x="98" y="0"/>
                  </a:moveTo>
                  <a:lnTo>
                    <a:pt x="98" y="0"/>
                  </a:lnTo>
                  <a:lnTo>
                    <a:pt x="116" y="2"/>
                  </a:lnTo>
                  <a:lnTo>
                    <a:pt x="134" y="8"/>
                  </a:lnTo>
                  <a:lnTo>
                    <a:pt x="150" y="18"/>
                  </a:lnTo>
                  <a:lnTo>
                    <a:pt x="166" y="30"/>
                  </a:lnTo>
                  <a:lnTo>
                    <a:pt x="178" y="44"/>
                  </a:lnTo>
                  <a:lnTo>
                    <a:pt x="188" y="62"/>
                  </a:lnTo>
                  <a:lnTo>
                    <a:pt x="194" y="78"/>
                  </a:lnTo>
                  <a:lnTo>
                    <a:pt x="196" y="98"/>
                  </a:lnTo>
                  <a:lnTo>
                    <a:pt x="196" y="98"/>
                  </a:lnTo>
                  <a:lnTo>
                    <a:pt x="194" y="116"/>
                  </a:lnTo>
                  <a:lnTo>
                    <a:pt x="188" y="132"/>
                  </a:lnTo>
                  <a:lnTo>
                    <a:pt x="178" y="150"/>
                  </a:lnTo>
                  <a:lnTo>
                    <a:pt x="166" y="164"/>
                  </a:lnTo>
                  <a:lnTo>
                    <a:pt x="150" y="176"/>
                  </a:lnTo>
                  <a:lnTo>
                    <a:pt x="134" y="186"/>
                  </a:lnTo>
                  <a:lnTo>
                    <a:pt x="116" y="192"/>
                  </a:lnTo>
                  <a:lnTo>
                    <a:pt x="98" y="194"/>
                  </a:lnTo>
                  <a:lnTo>
                    <a:pt x="98" y="194"/>
                  </a:lnTo>
                  <a:lnTo>
                    <a:pt x="80" y="192"/>
                  </a:lnTo>
                  <a:lnTo>
                    <a:pt x="62" y="186"/>
                  </a:lnTo>
                  <a:lnTo>
                    <a:pt x="46" y="176"/>
                  </a:lnTo>
                  <a:lnTo>
                    <a:pt x="30" y="164"/>
                  </a:lnTo>
                  <a:lnTo>
                    <a:pt x="18" y="150"/>
                  </a:lnTo>
                  <a:lnTo>
                    <a:pt x="8" y="132"/>
                  </a:lnTo>
                  <a:lnTo>
                    <a:pt x="2" y="116"/>
                  </a:lnTo>
                  <a:lnTo>
                    <a:pt x="0" y="98"/>
                  </a:lnTo>
                  <a:lnTo>
                    <a:pt x="0" y="98"/>
                  </a:lnTo>
                  <a:lnTo>
                    <a:pt x="2" y="78"/>
                  </a:lnTo>
                  <a:lnTo>
                    <a:pt x="8" y="62"/>
                  </a:lnTo>
                  <a:lnTo>
                    <a:pt x="18" y="44"/>
                  </a:lnTo>
                  <a:lnTo>
                    <a:pt x="30" y="30"/>
                  </a:lnTo>
                  <a:lnTo>
                    <a:pt x="46" y="18"/>
                  </a:lnTo>
                  <a:lnTo>
                    <a:pt x="62" y="8"/>
                  </a:lnTo>
                  <a:lnTo>
                    <a:pt x="80" y="2"/>
                  </a:lnTo>
                  <a:lnTo>
                    <a:pt x="98" y="0"/>
                  </a:lnTo>
                  <a:lnTo>
                    <a:pt x="98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3" name="Freeform 81"/>
            <p:cNvSpPr>
              <a:spLocks noEditPoints="1"/>
            </p:cNvSpPr>
            <p:nvPr/>
          </p:nvSpPr>
          <p:spPr bwMode="auto">
            <a:xfrm>
              <a:off x="9220199" y="1465264"/>
              <a:ext cx="2584450" cy="2581275"/>
            </a:xfrm>
            <a:custGeom>
              <a:avLst/>
              <a:gdLst/>
              <a:ahLst/>
              <a:cxnLst>
                <a:cxn ang="0">
                  <a:pos x="926" y="72"/>
                </a:cxn>
                <a:cxn ang="0">
                  <a:pos x="1102" y="122"/>
                </a:cxn>
                <a:cxn ang="0">
                  <a:pos x="1258" y="210"/>
                </a:cxn>
                <a:cxn ang="0">
                  <a:pos x="1390" y="332"/>
                </a:cxn>
                <a:cxn ang="0">
                  <a:pos x="1488" y="484"/>
                </a:cxn>
                <a:cxn ang="0">
                  <a:pos x="1546" y="660"/>
                </a:cxn>
                <a:cxn ang="0">
                  <a:pos x="1562" y="814"/>
                </a:cxn>
                <a:cxn ang="0">
                  <a:pos x="1538" y="998"/>
                </a:cxn>
                <a:cxn ang="0">
                  <a:pos x="1470" y="1166"/>
                </a:cxn>
                <a:cxn ang="0">
                  <a:pos x="1366" y="1314"/>
                </a:cxn>
                <a:cxn ang="0">
                  <a:pos x="1230" y="1432"/>
                </a:cxn>
                <a:cxn ang="0">
                  <a:pos x="1068" y="1516"/>
                </a:cxn>
                <a:cxn ang="0">
                  <a:pos x="890" y="1558"/>
                </a:cxn>
                <a:cxn ang="0">
                  <a:pos x="736" y="1558"/>
                </a:cxn>
                <a:cxn ang="0">
                  <a:pos x="552" y="1516"/>
                </a:cxn>
                <a:cxn ang="0">
                  <a:pos x="392" y="1432"/>
                </a:cxn>
                <a:cxn ang="0">
                  <a:pos x="256" y="1314"/>
                </a:cxn>
                <a:cxn ang="0">
                  <a:pos x="154" y="1166"/>
                </a:cxn>
                <a:cxn ang="0">
                  <a:pos x="88" y="998"/>
                </a:cxn>
                <a:cxn ang="0">
                  <a:pos x="66" y="814"/>
                </a:cxn>
                <a:cxn ang="0">
                  <a:pos x="80" y="660"/>
                </a:cxn>
                <a:cxn ang="0">
                  <a:pos x="138" y="484"/>
                </a:cxn>
                <a:cxn ang="0">
                  <a:pos x="234" y="332"/>
                </a:cxn>
                <a:cxn ang="0">
                  <a:pos x="362" y="210"/>
                </a:cxn>
                <a:cxn ang="0">
                  <a:pos x="518" y="122"/>
                </a:cxn>
                <a:cxn ang="0">
                  <a:pos x="698" y="72"/>
                </a:cxn>
                <a:cxn ang="0">
                  <a:pos x="1628" y="814"/>
                </a:cxn>
                <a:cxn ang="0">
                  <a:pos x="1610" y="648"/>
                </a:cxn>
                <a:cxn ang="0">
                  <a:pos x="1548" y="458"/>
                </a:cxn>
                <a:cxn ang="0">
                  <a:pos x="1444" y="292"/>
                </a:cxn>
                <a:cxn ang="0">
                  <a:pos x="1304" y="160"/>
                </a:cxn>
                <a:cxn ang="0">
                  <a:pos x="1134" y="62"/>
                </a:cxn>
                <a:cxn ang="0">
                  <a:pos x="940" y="8"/>
                </a:cxn>
                <a:cxn ang="0">
                  <a:pos x="772" y="0"/>
                </a:cxn>
                <a:cxn ang="0">
                  <a:pos x="570" y="36"/>
                </a:cxn>
                <a:cxn ang="0">
                  <a:pos x="390" y="116"/>
                </a:cxn>
                <a:cxn ang="0">
                  <a:pos x="236" y="236"/>
                </a:cxn>
                <a:cxn ang="0">
                  <a:pos x="116" y="388"/>
                </a:cxn>
                <a:cxn ang="0">
                  <a:pos x="36" y="568"/>
                </a:cxn>
                <a:cxn ang="0">
                  <a:pos x="2" y="770"/>
                </a:cxn>
                <a:cxn ang="0">
                  <a:pos x="10" y="938"/>
                </a:cxn>
                <a:cxn ang="0">
                  <a:pos x="64" y="1132"/>
                </a:cxn>
                <a:cxn ang="0">
                  <a:pos x="160" y="1302"/>
                </a:cxn>
                <a:cxn ang="0">
                  <a:pos x="294" y="1442"/>
                </a:cxn>
                <a:cxn ang="0">
                  <a:pos x="458" y="1548"/>
                </a:cxn>
                <a:cxn ang="0">
                  <a:pos x="648" y="1610"/>
                </a:cxn>
                <a:cxn ang="0">
                  <a:pos x="814" y="1626"/>
                </a:cxn>
                <a:cxn ang="0">
                  <a:pos x="1020" y="1602"/>
                </a:cxn>
                <a:cxn ang="0">
                  <a:pos x="1204" y="1530"/>
                </a:cxn>
                <a:cxn ang="0">
                  <a:pos x="1364" y="1418"/>
                </a:cxn>
                <a:cxn ang="0">
                  <a:pos x="1490" y="1270"/>
                </a:cxn>
                <a:cxn ang="0">
                  <a:pos x="1578" y="1096"/>
                </a:cxn>
                <a:cxn ang="0">
                  <a:pos x="1624" y="898"/>
                </a:cxn>
              </a:cxnLst>
              <a:rect l="0" t="0" r="r" b="b"/>
              <a:pathLst>
                <a:path w="1628" h="1626">
                  <a:moveTo>
                    <a:pt x="814" y="64"/>
                  </a:moveTo>
                  <a:lnTo>
                    <a:pt x="814" y="64"/>
                  </a:lnTo>
                  <a:lnTo>
                    <a:pt x="852" y="66"/>
                  </a:lnTo>
                  <a:lnTo>
                    <a:pt x="890" y="68"/>
                  </a:lnTo>
                  <a:lnTo>
                    <a:pt x="926" y="72"/>
                  </a:lnTo>
                  <a:lnTo>
                    <a:pt x="962" y="80"/>
                  </a:lnTo>
                  <a:lnTo>
                    <a:pt x="998" y="88"/>
                  </a:lnTo>
                  <a:lnTo>
                    <a:pt x="1034" y="98"/>
                  </a:lnTo>
                  <a:lnTo>
                    <a:pt x="1068" y="108"/>
                  </a:lnTo>
                  <a:lnTo>
                    <a:pt x="1102" y="122"/>
                  </a:lnTo>
                  <a:lnTo>
                    <a:pt x="1136" y="136"/>
                  </a:lnTo>
                  <a:lnTo>
                    <a:pt x="1168" y="152"/>
                  </a:lnTo>
                  <a:lnTo>
                    <a:pt x="1200" y="170"/>
                  </a:lnTo>
                  <a:lnTo>
                    <a:pt x="1230" y="190"/>
                  </a:lnTo>
                  <a:lnTo>
                    <a:pt x="1258" y="210"/>
                  </a:lnTo>
                  <a:lnTo>
                    <a:pt x="1288" y="232"/>
                  </a:lnTo>
                  <a:lnTo>
                    <a:pt x="1314" y="256"/>
                  </a:lnTo>
                  <a:lnTo>
                    <a:pt x="1340" y="280"/>
                  </a:lnTo>
                  <a:lnTo>
                    <a:pt x="1366" y="306"/>
                  </a:lnTo>
                  <a:lnTo>
                    <a:pt x="1390" y="332"/>
                  </a:lnTo>
                  <a:lnTo>
                    <a:pt x="1412" y="360"/>
                  </a:lnTo>
                  <a:lnTo>
                    <a:pt x="1432" y="390"/>
                  </a:lnTo>
                  <a:lnTo>
                    <a:pt x="1452" y="420"/>
                  </a:lnTo>
                  <a:lnTo>
                    <a:pt x="1470" y="452"/>
                  </a:lnTo>
                  <a:lnTo>
                    <a:pt x="1488" y="484"/>
                  </a:lnTo>
                  <a:lnTo>
                    <a:pt x="1502" y="518"/>
                  </a:lnTo>
                  <a:lnTo>
                    <a:pt x="1516" y="552"/>
                  </a:lnTo>
                  <a:lnTo>
                    <a:pt x="1528" y="586"/>
                  </a:lnTo>
                  <a:lnTo>
                    <a:pt x="1538" y="622"/>
                  </a:lnTo>
                  <a:lnTo>
                    <a:pt x="1546" y="660"/>
                  </a:lnTo>
                  <a:lnTo>
                    <a:pt x="1554" y="696"/>
                  </a:lnTo>
                  <a:lnTo>
                    <a:pt x="1558" y="734"/>
                  </a:lnTo>
                  <a:lnTo>
                    <a:pt x="1562" y="774"/>
                  </a:lnTo>
                  <a:lnTo>
                    <a:pt x="1562" y="814"/>
                  </a:lnTo>
                  <a:lnTo>
                    <a:pt x="1562" y="814"/>
                  </a:lnTo>
                  <a:lnTo>
                    <a:pt x="1562" y="850"/>
                  </a:lnTo>
                  <a:lnTo>
                    <a:pt x="1558" y="888"/>
                  </a:lnTo>
                  <a:lnTo>
                    <a:pt x="1554" y="926"/>
                  </a:lnTo>
                  <a:lnTo>
                    <a:pt x="1546" y="962"/>
                  </a:lnTo>
                  <a:lnTo>
                    <a:pt x="1538" y="998"/>
                  </a:lnTo>
                  <a:lnTo>
                    <a:pt x="1528" y="1034"/>
                  </a:lnTo>
                  <a:lnTo>
                    <a:pt x="1516" y="1068"/>
                  </a:lnTo>
                  <a:lnTo>
                    <a:pt x="1502" y="1102"/>
                  </a:lnTo>
                  <a:lnTo>
                    <a:pt x="1488" y="1134"/>
                  </a:lnTo>
                  <a:lnTo>
                    <a:pt x="1470" y="1166"/>
                  </a:lnTo>
                  <a:lnTo>
                    <a:pt x="1452" y="1198"/>
                  </a:lnTo>
                  <a:lnTo>
                    <a:pt x="1432" y="1228"/>
                  </a:lnTo>
                  <a:lnTo>
                    <a:pt x="1412" y="1258"/>
                  </a:lnTo>
                  <a:lnTo>
                    <a:pt x="1390" y="1286"/>
                  </a:lnTo>
                  <a:lnTo>
                    <a:pt x="1366" y="1314"/>
                  </a:lnTo>
                  <a:lnTo>
                    <a:pt x="1340" y="1340"/>
                  </a:lnTo>
                  <a:lnTo>
                    <a:pt x="1314" y="1364"/>
                  </a:lnTo>
                  <a:lnTo>
                    <a:pt x="1288" y="1388"/>
                  </a:lnTo>
                  <a:lnTo>
                    <a:pt x="1258" y="1412"/>
                  </a:lnTo>
                  <a:lnTo>
                    <a:pt x="1230" y="1432"/>
                  </a:lnTo>
                  <a:lnTo>
                    <a:pt x="1200" y="1452"/>
                  </a:lnTo>
                  <a:lnTo>
                    <a:pt x="1168" y="1470"/>
                  </a:lnTo>
                  <a:lnTo>
                    <a:pt x="1136" y="1486"/>
                  </a:lnTo>
                  <a:lnTo>
                    <a:pt x="1102" y="1502"/>
                  </a:lnTo>
                  <a:lnTo>
                    <a:pt x="1068" y="1516"/>
                  </a:lnTo>
                  <a:lnTo>
                    <a:pt x="1034" y="1528"/>
                  </a:lnTo>
                  <a:lnTo>
                    <a:pt x="998" y="1538"/>
                  </a:lnTo>
                  <a:lnTo>
                    <a:pt x="962" y="1546"/>
                  </a:lnTo>
                  <a:lnTo>
                    <a:pt x="926" y="1552"/>
                  </a:lnTo>
                  <a:lnTo>
                    <a:pt x="890" y="1558"/>
                  </a:lnTo>
                  <a:lnTo>
                    <a:pt x="852" y="1560"/>
                  </a:lnTo>
                  <a:lnTo>
                    <a:pt x="814" y="1562"/>
                  </a:lnTo>
                  <a:lnTo>
                    <a:pt x="814" y="1562"/>
                  </a:lnTo>
                  <a:lnTo>
                    <a:pt x="774" y="1560"/>
                  </a:lnTo>
                  <a:lnTo>
                    <a:pt x="736" y="1558"/>
                  </a:lnTo>
                  <a:lnTo>
                    <a:pt x="698" y="1552"/>
                  </a:lnTo>
                  <a:lnTo>
                    <a:pt x="660" y="1546"/>
                  </a:lnTo>
                  <a:lnTo>
                    <a:pt x="624" y="1538"/>
                  </a:lnTo>
                  <a:lnTo>
                    <a:pt x="588" y="1528"/>
                  </a:lnTo>
                  <a:lnTo>
                    <a:pt x="552" y="1516"/>
                  </a:lnTo>
                  <a:lnTo>
                    <a:pt x="518" y="1502"/>
                  </a:lnTo>
                  <a:lnTo>
                    <a:pt x="486" y="1486"/>
                  </a:lnTo>
                  <a:lnTo>
                    <a:pt x="452" y="1470"/>
                  </a:lnTo>
                  <a:lnTo>
                    <a:pt x="422" y="1452"/>
                  </a:lnTo>
                  <a:lnTo>
                    <a:pt x="392" y="1432"/>
                  </a:lnTo>
                  <a:lnTo>
                    <a:pt x="362" y="1412"/>
                  </a:lnTo>
                  <a:lnTo>
                    <a:pt x="334" y="1388"/>
                  </a:lnTo>
                  <a:lnTo>
                    <a:pt x="306" y="1364"/>
                  </a:lnTo>
                  <a:lnTo>
                    <a:pt x="282" y="1340"/>
                  </a:lnTo>
                  <a:lnTo>
                    <a:pt x="256" y="1314"/>
                  </a:lnTo>
                  <a:lnTo>
                    <a:pt x="234" y="1286"/>
                  </a:lnTo>
                  <a:lnTo>
                    <a:pt x="212" y="1258"/>
                  </a:lnTo>
                  <a:lnTo>
                    <a:pt x="190" y="1228"/>
                  </a:lnTo>
                  <a:lnTo>
                    <a:pt x="172" y="1198"/>
                  </a:lnTo>
                  <a:lnTo>
                    <a:pt x="154" y="1166"/>
                  </a:lnTo>
                  <a:lnTo>
                    <a:pt x="138" y="1134"/>
                  </a:lnTo>
                  <a:lnTo>
                    <a:pt x="124" y="1102"/>
                  </a:lnTo>
                  <a:lnTo>
                    <a:pt x="110" y="1068"/>
                  </a:lnTo>
                  <a:lnTo>
                    <a:pt x="98" y="1034"/>
                  </a:lnTo>
                  <a:lnTo>
                    <a:pt x="88" y="998"/>
                  </a:lnTo>
                  <a:lnTo>
                    <a:pt x="80" y="962"/>
                  </a:lnTo>
                  <a:lnTo>
                    <a:pt x="74" y="926"/>
                  </a:lnTo>
                  <a:lnTo>
                    <a:pt x="70" y="888"/>
                  </a:lnTo>
                  <a:lnTo>
                    <a:pt x="66" y="850"/>
                  </a:lnTo>
                  <a:lnTo>
                    <a:pt x="66" y="814"/>
                  </a:lnTo>
                  <a:lnTo>
                    <a:pt x="66" y="814"/>
                  </a:lnTo>
                  <a:lnTo>
                    <a:pt x="66" y="774"/>
                  </a:lnTo>
                  <a:lnTo>
                    <a:pt x="70" y="734"/>
                  </a:lnTo>
                  <a:lnTo>
                    <a:pt x="74" y="696"/>
                  </a:lnTo>
                  <a:lnTo>
                    <a:pt x="80" y="660"/>
                  </a:lnTo>
                  <a:lnTo>
                    <a:pt x="88" y="622"/>
                  </a:lnTo>
                  <a:lnTo>
                    <a:pt x="98" y="586"/>
                  </a:lnTo>
                  <a:lnTo>
                    <a:pt x="110" y="552"/>
                  </a:lnTo>
                  <a:lnTo>
                    <a:pt x="124" y="518"/>
                  </a:lnTo>
                  <a:lnTo>
                    <a:pt x="138" y="484"/>
                  </a:lnTo>
                  <a:lnTo>
                    <a:pt x="154" y="452"/>
                  </a:lnTo>
                  <a:lnTo>
                    <a:pt x="172" y="420"/>
                  </a:lnTo>
                  <a:lnTo>
                    <a:pt x="190" y="390"/>
                  </a:lnTo>
                  <a:lnTo>
                    <a:pt x="212" y="360"/>
                  </a:lnTo>
                  <a:lnTo>
                    <a:pt x="234" y="332"/>
                  </a:lnTo>
                  <a:lnTo>
                    <a:pt x="256" y="306"/>
                  </a:lnTo>
                  <a:lnTo>
                    <a:pt x="282" y="280"/>
                  </a:lnTo>
                  <a:lnTo>
                    <a:pt x="306" y="256"/>
                  </a:lnTo>
                  <a:lnTo>
                    <a:pt x="334" y="232"/>
                  </a:lnTo>
                  <a:lnTo>
                    <a:pt x="362" y="210"/>
                  </a:lnTo>
                  <a:lnTo>
                    <a:pt x="392" y="190"/>
                  </a:lnTo>
                  <a:lnTo>
                    <a:pt x="422" y="170"/>
                  </a:lnTo>
                  <a:lnTo>
                    <a:pt x="452" y="152"/>
                  </a:lnTo>
                  <a:lnTo>
                    <a:pt x="486" y="136"/>
                  </a:lnTo>
                  <a:lnTo>
                    <a:pt x="518" y="122"/>
                  </a:lnTo>
                  <a:lnTo>
                    <a:pt x="552" y="108"/>
                  </a:lnTo>
                  <a:lnTo>
                    <a:pt x="588" y="98"/>
                  </a:lnTo>
                  <a:lnTo>
                    <a:pt x="624" y="88"/>
                  </a:lnTo>
                  <a:lnTo>
                    <a:pt x="660" y="80"/>
                  </a:lnTo>
                  <a:lnTo>
                    <a:pt x="698" y="72"/>
                  </a:lnTo>
                  <a:lnTo>
                    <a:pt x="736" y="68"/>
                  </a:lnTo>
                  <a:lnTo>
                    <a:pt x="774" y="66"/>
                  </a:lnTo>
                  <a:lnTo>
                    <a:pt x="814" y="64"/>
                  </a:lnTo>
                  <a:lnTo>
                    <a:pt x="814" y="64"/>
                  </a:lnTo>
                  <a:close/>
                  <a:moveTo>
                    <a:pt x="1628" y="814"/>
                  </a:moveTo>
                  <a:lnTo>
                    <a:pt x="1628" y="814"/>
                  </a:lnTo>
                  <a:lnTo>
                    <a:pt x="1626" y="770"/>
                  </a:lnTo>
                  <a:lnTo>
                    <a:pt x="1624" y="728"/>
                  </a:lnTo>
                  <a:lnTo>
                    <a:pt x="1618" y="688"/>
                  </a:lnTo>
                  <a:lnTo>
                    <a:pt x="1610" y="648"/>
                  </a:lnTo>
                  <a:lnTo>
                    <a:pt x="1602" y="608"/>
                  </a:lnTo>
                  <a:lnTo>
                    <a:pt x="1592" y="568"/>
                  </a:lnTo>
                  <a:lnTo>
                    <a:pt x="1578" y="530"/>
                  </a:lnTo>
                  <a:lnTo>
                    <a:pt x="1564" y="494"/>
                  </a:lnTo>
                  <a:lnTo>
                    <a:pt x="1548" y="458"/>
                  </a:lnTo>
                  <a:lnTo>
                    <a:pt x="1530" y="422"/>
                  </a:lnTo>
                  <a:lnTo>
                    <a:pt x="1510" y="388"/>
                  </a:lnTo>
                  <a:lnTo>
                    <a:pt x="1490" y="356"/>
                  </a:lnTo>
                  <a:lnTo>
                    <a:pt x="1468" y="324"/>
                  </a:lnTo>
                  <a:lnTo>
                    <a:pt x="1444" y="292"/>
                  </a:lnTo>
                  <a:lnTo>
                    <a:pt x="1418" y="264"/>
                  </a:lnTo>
                  <a:lnTo>
                    <a:pt x="1392" y="236"/>
                  </a:lnTo>
                  <a:lnTo>
                    <a:pt x="1364" y="208"/>
                  </a:lnTo>
                  <a:lnTo>
                    <a:pt x="1334" y="184"/>
                  </a:lnTo>
                  <a:lnTo>
                    <a:pt x="1304" y="160"/>
                  </a:lnTo>
                  <a:lnTo>
                    <a:pt x="1272" y="136"/>
                  </a:lnTo>
                  <a:lnTo>
                    <a:pt x="1238" y="116"/>
                  </a:lnTo>
                  <a:lnTo>
                    <a:pt x="1204" y="96"/>
                  </a:lnTo>
                  <a:lnTo>
                    <a:pt x="1170" y="78"/>
                  </a:lnTo>
                  <a:lnTo>
                    <a:pt x="1134" y="62"/>
                  </a:lnTo>
                  <a:lnTo>
                    <a:pt x="1096" y="48"/>
                  </a:lnTo>
                  <a:lnTo>
                    <a:pt x="1058" y="36"/>
                  </a:lnTo>
                  <a:lnTo>
                    <a:pt x="1020" y="24"/>
                  </a:lnTo>
                  <a:lnTo>
                    <a:pt x="980" y="16"/>
                  </a:lnTo>
                  <a:lnTo>
                    <a:pt x="940" y="8"/>
                  </a:lnTo>
                  <a:lnTo>
                    <a:pt x="898" y="4"/>
                  </a:lnTo>
                  <a:lnTo>
                    <a:pt x="856" y="0"/>
                  </a:lnTo>
                  <a:lnTo>
                    <a:pt x="814" y="0"/>
                  </a:lnTo>
                  <a:lnTo>
                    <a:pt x="814" y="0"/>
                  </a:lnTo>
                  <a:lnTo>
                    <a:pt x="772" y="0"/>
                  </a:lnTo>
                  <a:lnTo>
                    <a:pt x="730" y="4"/>
                  </a:lnTo>
                  <a:lnTo>
                    <a:pt x="688" y="8"/>
                  </a:lnTo>
                  <a:lnTo>
                    <a:pt x="648" y="16"/>
                  </a:lnTo>
                  <a:lnTo>
                    <a:pt x="608" y="24"/>
                  </a:lnTo>
                  <a:lnTo>
                    <a:pt x="570" y="36"/>
                  </a:lnTo>
                  <a:lnTo>
                    <a:pt x="532" y="48"/>
                  </a:lnTo>
                  <a:lnTo>
                    <a:pt x="494" y="62"/>
                  </a:lnTo>
                  <a:lnTo>
                    <a:pt x="458" y="78"/>
                  </a:lnTo>
                  <a:lnTo>
                    <a:pt x="424" y="96"/>
                  </a:lnTo>
                  <a:lnTo>
                    <a:pt x="390" y="116"/>
                  </a:lnTo>
                  <a:lnTo>
                    <a:pt x="356" y="136"/>
                  </a:lnTo>
                  <a:lnTo>
                    <a:pt x="324" y="160"/>
                  </a:lnTo>
                  <a:lnTo>
                    <a:pt x="294" y="184"/>
                  </a:lnTo>
                  <a:lnTo>
                    <a:pt x="264" y="208"/>
                  </a:lnTo>
                  <a:lnTo>
                    <a:pt x="236" y="236"/>
                  </a:lnTo>
                  <a:lnTo>
                    <a:pt x="210" y="264"/>
                  </a:lnTo>
                  <a:lnTo>
                    <a:pt x="184" y="292"/>
                  </a:lnTo>
                  <a:lnTo>
                    <a:pt x="160" y="324"/>
                  </a:lnTo>
                  <a:lnTo>
                    <a:pt x="138" y="356"/>
                  </a:lnTo>
                  <a:lnTo>
                    <a:pt x="116" y="388"/>
                  </a:lnTo>
                  <a:lnTo>
                    <a:pt x="98" y="422"/>
                  </a:lnTo>
                  <a:lnTo>
                    <a:pt x="80" y="458"/>
                  </a:lnTo>
                  <a:lnTo>
                    <a:pt x="64" y="494"/>
                  </a:lnTo>
                  <a:lnTo>
                    <a:pt x="50" y="530"/>
                  </a:lnTo>
                  <a:lnTo>
                    <a:pt x="36" y="568"/>
                  </a:lnTo>
                  <a:lnTo>
                    <a:pt x="26" y="608"/>
                  </a:lnTo>
                  <a:lnTo>
                    <a:pt x="16" y="648"/>
                  </a:lnTo>
                  <a:lnTo>
                    <a:pt x="10" y="688"/>
                  </a:lnTo>
                  <a:lnTo>
                    <a:pt x="4" y="728"/>
                  </a:lnTo>
                  <a:lnTo>
                    <a:pt x="2" y="770"/>
                  </a:lnTo>
                  <a:lnTo>
                    <a:pt x="0" y="814"/>
                  </a:lnTo>
                  <a:lnTo>
                    <a:pt x="0" y="814"/>
                  </a:lnTo>
                  <a:lnTo>
                    <a:pt x="2" y="856"/>
                  </a:lnTo>
                  <a:lnTo>
                    <a:pt x="4" y="898"/>
                  </a:lnTo>
                  <a:lnTo>
                    <a:pt x="10" y="938"/>
                  </a:lnTo>
                  <a:lnTo>
                    <a:pt x="16" y="978"/>
                  </a:lnTo>
                  <a:lnTo>
                    <a:pt x="26" y="1018"/>
                  </a:lnTo>
                  <a:lnTo>
                    <a:pt x="36" y="1058"/>
                  </a:lnTo>
                  <a:lnTo>
                    <a:pt x="50" y="1096"/>
                  </a:lnTo>
                  <a:lnTo>
                    <a:pt x="64" y="1132"/>
                  </a:lnTo>
                  <a:lnTo>
                    <a:pt x="80" y="1168"/>
                  </a:lnTo>
                  <a:lnTo>
                    <a:pt x="98" y="1204"/>
                  </a:lnTo>
                  <a:lnTo>
                    <a:pt x="116" y="1238"/>
                  </a:lnTo>
                  <a:lnTo>
                    <a:pt x="138" y="1270"/>
                  </a:lnTo>
                  <a:lnTo>
                    <a:pt x="160" y="1302"/>
                  </a:lnTo>
                  <a:lnTo>
                    <a:pt x="184" y="1334"/>
                  </a:lnTo>
                  <a:lnTo>
                    <a:pt x="210" y="1362"/>
                  </a:lnTo>
                  <a:lnTo>
                    <a:pt x="236" y="1390"/>
                  </a:lnTo>
                  <a:lnTo>
                    <a:pt x="264" y="1418"/>
                  </a:lnTo>
                  <a:lnTo>
                    <a:pt x="294" y="1442"/>
                  </a:lnTo>
                  <a:lnTo>
                    <a:pt x="324" y="1466"/>
                  </a:lnTo>
                  <a:lnTo>
                    <a:pt x="356" y="1490"/>
                  </a:lnTo>
                  <a:lnTo>
                    <a:pt x="390" y="1510"/>
                  </a:lnTo>
                  <a:lnTo>
                    <a:pt x="424" y="1530"/>
                  </a:lnTo>
                  <a:lnTo>
                    <a:pt x="458" y="1548"/>
                  </a:lnTo>
                  <a:lnTo>
                    <a:pt x="494" y="1564"/>
                  </a:lnTo>
                  <a:lnTo>
                    <a:pt x="532" y="1578"/>
                  </a:lnTo>
                  <a:lnTo>
                    <a:pt x="570" y="1590"/>
                  </a:lnTo>
                  <a:lnTo>
                    <a:pt x="608" y="1602"/>
                  </a:lnTo>
                  <a:lnTo>
                    <a:pt x="648" y="1610"/>
                  </a:lnTo>
                  <a:lnTo>
                    <a:pt x="688" y="1618"/>
                  </a:lnTo>
                  <a:lnTo>
                    <a:pt x="730" y="1622"/>
                  </a:lnTo>
                  <a:lnTo>
                    <a:pt x="772" y="1626"/>
                  </a:lnTo>
                  <a:lnTo>
                    <a:pt x="814" y="1626"/>
                  </a:lnTo>
                  <a:lnTo>
                    <a:pt x="814" y="1626"/>
                  </a:lnTo>
                  <a:lnTo>
                    <a:pt x="856" y="1626"/>
                  </a:lnTo>
                  <a:lnTo>
                    <a:pt x="898" y="1622"/>
                  </a:lnTo>
                  <a:lnTo>
                    <a:pt x="940" y="1618"/>
                  </a:lnTo>
                  <a:lnTo>
                    <a:pt x="980" y="1610"/>
                  </a:lnTo>
                  <a:lnTo>
                    <a:pt x="1020" y="1602"/>
                  </a:lnTo>
                  <a:lnTo>
                    <a:pt x="1058" y="1590"/>
                  </a:lnTo>
                  <a:lnTo>
                    <a:pt x="1096" y="1578"/>
                  </a:lnTo>
                  <a:lnTo>
                    <a:pt x="1134" y="1564"/>
                  </a:lnTo>
                  <a:lnTo>
                    <a:pt x="1170" y="1548"/>
                  </a:lnTo>
                  <a:lnTo>
                    <a:pt x="1204" y="1530"/>
                  </a:lnTo>
                  <a:lnTo>
                    <a:pt x="1238" y="1510"/>
                  </a:lnTo>
                  <a:lnTo>
                    <a:pt x="1272" y="1490"/>
                  </a:lnTo>
                  <a:lnTo>
                    <a:pt x="1304" y="1466"/>
                  </a:lnTo>
                  <a:lnTo>
                    <a:pt x="1334" y="1442"/>
                  </a:lnTo>
                  <a:lnTo>
                    <a:pt x="1364" y="1418"/>
                  </a:lnTo>
                  <a:lnTo>
                    <a:pt x="1392" y="1390"/>
                  </a:lnTo>
                  <a:lnTo>
                    <a:pt x="1418" y="1362"/>
                  </a:lnTo>
                  <a:lnTo>
                    <a:pt x="1444" y="1334"/>
                  </a:lnTo>
                  <a:lnTo>
                    <a:pt x="1468" y="1302"/>
                  </a:lnTo>
                  <a:lnTo>
                    <a:pt x="1490" y="1270"/>
                  </a:lnTo>
                  <a:lnTo>
                    <a:pt x="1510" y="1238"/>
                  </a:lnTo>
                  <a:lnTo>
                    <a:pt x="1530" y="1204"/>
                  </a:lnTo>
                  <a:lnTo>
                    <a:pt x="1548" y="1168"/>
                  </a:lnTo>
                  <a:lnTo>
                    <a:pt x="1564" y="1132"/>
                  </a:lnTo>
                  <a:lnTo>
                    <a:pt x="1578" y="1096"/>
                  </a:lnTo>
                  <a:lnTo>
                    <a:pt x="1592" y="1058"/>
                  </a:lnTo>
                  <a:lnTo>
                    <a:pt x="1602" y="1018"/>
                  </a:lnTo>
                  <a:lnTo>
                    <a:pt x="1610" y="978"/>
                  </a:lnTo>
                  <a:lnTo>
                    <a:pt x="1618" y="938"/>
                  </a:lnTo>
                  <a:lnTo>
                    <a:pt x="1624" y="898"/>
                  </a:lnTo>
                  <a:lnTo>
                    <a:pt x="1626" y="856"/>
                  </a:lnTo>
                  <a:lnTo>
                    <a:pt x="1628" y="814"/>
                  </a:lnTo>
                  <a:lnTo>
                    <a:pt x="1628" y="81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4" name="Freeform 82"/>
            <p:cNvSpPr>
              <a:spLocks noEditPoints="1"/>
            </p:cNvSpPr>
            <p:nvPr/>
          </p:nvSpPr>
          <p:spPr bwMode="auto">
            <a:xfrm>
              <a:off x="9686923" y="1928815"/>
              <a:ext cx="1650998" cy="1654176"/>
            </a:xfrm>
            <a:custGeom>
              <a:avLst/>
              <a:gdLst/>
              <a:ahLst/>
              <a:cxnLst>
                <a:cxn ang="0">
                  <a:pos x="1038" y="466"/>
                </a:cxn>
                <a:cxn ang="0">
                  <a:pos x="1018" y="364"/>
                </a:cxn>
                <a:cxn ang="0">
                  <a:pos x="978" y="270"/>
                </a:cxn>
                <a:cxn ang="0">
                  <a:pos x="924" y="188"/>
                </a:cxn>
                <a:cxn ang="0">
                  <a:pos x="854" y="118"/>
                </a:cxn>
                <a:cxn ang="0">
                  <a:pos x="770" y="62"/>
                </a:cxn>
                <a:cxn ang="0">
                  <a:pos x="676" y="24"/>
                </a:cxn>
                <a:cxn ang="0">
                  <a:pos x="574" y="2"/>
                </a:cxn>
                <a:cxn ang="0">
                  <a:pos x="492" y="0"/>
                </a:cxn>
                <a:cxn ang="0">
                  <a:pos x="388" y="16"/>
                </a:cxn>
                <a:cxn ang="0">
                  <a:pos x="292" y="50"/>
                </a:cxn>
                <a:cxn ang="0">
                  <a:pos x="206" y="102"/>
                </a:cxn>
                <a:cxn ang="0">
                  <a:pos x="132" y="168"/>
                </a:cxn>
                <a:cxn ang="0">
                  <a:pos x="74" y="248"/>
                </a:cxn>
                <a:cxn ang="0">
                  <a:pos x="30" y="340"/>
                </a:cxn>
                <a:cxn ang="0">
                  <a:pos x="6" y="440"/>
                </a:cxn>
                <a:cxn ang="0">
                  <a:pos x="0" y="522"/>
                </a:cxn>
                <a:cxn ang="0">
                  <a:pos x="10" y="628"/>
                </a:cxn>
                <a:cxn ang="0">
                  <a:pos x="40" y="726"/>
                </a:cxn>
                <a:cxn ang="0">
                  <a:pos x="86" y="814"/>
                </a:cxn>
                <a:cxn ang="0">
                  <a:pos x="150" y="892"/>
                </a:cxn>
                <a:cxn ang="0">
                  <a:pos x="226" y="954"/>
                </a:cxn>
                <a:cxn ang="0">
                  <a:pos x="316" y="1002"/>
                </a:cxn>
                <a:cxn ang="0">
                  <a:pos x="414" y="1032"/>
                </a:cxn>
                <a:cxn ang="0">
                  <a:pos x="520" y="1042"/>
                </a:cxn>
                <a:cxn ang="0">
                  <a:pos x="600" y="1036"/>
                </a:cxn>
                <a:cxn ang="0">
                  <a:pos x="702" y="1010"/>
                </a:cxn>
                <a:cxn ang="0">
                  <a:pos x="792" y="968"/>
                </a:cxn>
                <a:cxn ang="0">
                  <a:pos x="872" y="908"/>
                </a:cxn>
                <a:cxn ang="0">
                  <a:pos x="938" y="834"/>
                </a:cxn>
                <a:cxn ang="0">
                  <a:pos x="990" y="750"/>
                </a:cxn>
                <a:cxn ang="0">
                  <a:pos x="1024" y="652"/>
                </a:cxn>
                <a:cxn ang="0">
                  <a:pos x="1040" y="548"/>
                </a:cxn>
                <a:cxn ang="0">
                  <a:pos x="520" y="50"/>
                </a:cxn>
                <a:cxn ang="0">
                  <a:pos x="614" y="58"/>
                </a:cxn>
                <a:cxn ang="0">
                  <a:pos x="778" y="130"/>
                </a:cxn>
                <a:cxn ang="0">
                  <a:pos x="900" y="258"/>
                </a:cxn>
                <a:cxn ang="0">
                  <a:pos x="966" y="426"/>
                </a:cxn>
                <a:cxn ang="0">
                  <a:pos x="974" y="566"/>
                </a:cxn>
                <a:cxn ang="0">
                  <a:pos x="922" y="734"/>
                </a:cxn>
                <a:cxn ang="0">
                  <a:pos x="814" y="870"/>
                </a:cxn>
                <a:cxn ang="0">
                  <a:pos x="658" y="956"/>
                </a:cxn>
                <a:cxn ang="0">
                  <a:pos x="544" y="976"/>
                </a:cxn>
                <a:cxn ang="0">
                  <a:pos x="472" y="974"/>
                </a:cxn>
                <a:cxn ang="0">
                  <a:pos x="340" y="940"/>
                </a:cxn>
                <a:cxn ang="0">
                  <a:pos x="194" y="840"/>
                </a:cxn>
                <a:cxn ang="0">
                  <a:pos x="100" y="696"/>
                </a:cxn>
                <a:cxn ang="0">
                  <a:pos x="64" y="522"/>
                </a:cxn>
                <a:cxn ang="0">
                  <a:pos x="84" y="380"/>
                </a:cxn>
                <a:cxn ang="0">
                  <a:pos x="166" y="220"/>
                </a:cxn>
                <a:cxn ang="0">
                  <a:pos x="300" y="106"/>
                </a:cxn>
                <a:cxn ang="0">
                  <a:pos x="448" y="54"/>
                </a:cxn>
                <a:cxn ang="0">
                  <a:pos x="520" y="50"/>
                </a:cxn>
              </a:cxnLst>
              <a:rect l="0" t="0" r="r" b="b"/>
              <a:pathLst>
                <a:path w="1040" h="1042">
                  <a:moveTo>
                    <a:pt x="1040" y="522"/>
                  </a:moveTo>
                  <a:lnTo>
                    <a:pt x="1040" y="522"/>
                  </a:lnTo>
                  <a:lnTo>
                    <a:pt x="1040" y="494"/>
                  </a:lnTo>
                  <a:lnTo>
                    <a:pt x="1038" y="466"/>
                  </a:lnTo>
                  <a:lnTo>
                    <a:pt x="1034" y="440"/>
                  </a:lnTo>
                  <a:lnTo>
                    <a:pt x="1030" y="414"/>
                  </a:lnTo>
                  <a:lnTo>
                    <a:pt x="1024" y="390"/>
                  </a:lnTo>
                  <a:lnTo>
                    <a:pt x="1018" y="364"/>
                  </a:lnTo>
                  <a:lnTo>
                    <a:pt x="1010" y="340"/>
                  </a:lnTo>
                  <a:lnTo>
                    <a:pt x="1000" y="316"/>
                  </a:lnTo>
                  <a:lnTo>
                    <a:pt x="990" y="292"/>
                  </a:lnTo>
                  <a:lnTo>
                    <a:pt x="978" y="270"/>
                  </a:lnTo>
                  <a:lnTo>
                    <a:pt x="966" y="248"/>
                  </a:lnTo>
                  <a:lnTo>
                    <a:pt x="954" y="228"/>
                  </a:lnTo>
                  <a:lnTo>
                    <a:pt x="938" y="208"/>
                  </a:lnTo>
                  <a:lnTo>
                    <a:pt x="924" y="188"/>
                  </a:lnTo>
                  <a:lnTo>
                    <a:pt x="908" y="168"/>
                  </a:lnTo>
                  <a:lnTo>
                    <a:pt x="890" y="150"/>
                  </a:lnTo>
                  <a:lnTo>
                    <a:pt x="872" y="134"/>
                  </a:lnTo>
                  <a:lnTo>
                    <a:pt x="854" y="118"/>
                  </a:lnTo>
                  <a:lnTo>
                    <a:pt x="834" y="102"/>
                  </a:lnTo>
                  <a:lnTo>
                    <a:pt x="814" y="88"/>
                  </a:lnTo>
                  <a:lnTo>
                    <a:pt x="792" y="74"/>
                  </a:lnTo>
                  <a:lnTo>
                    <a:pt x="770" y="62"/>
                  </a:lnTo>
                  <a:lnTo>
                    <a:pt x="748" y="50"/>
                  </a:lnTo>
                  <a:lnTo>
                    <a:pt x="724" y="40"/>
                  </a:lnTo>
                  <a:lnTo>
                    <a:pt x="702" y="32"/>
                  </a:lnTo>
                  <a:lnTo>
                    <a:pt x="676" y="24"/>
                  </a:lnTo>
                  <a:lnTo>
                    <a:pt x="652" y="16"/>
                  </a:lnTo>
                  <a:lnTo>
                    <a:pt x="626" y="10"/>
                  </a:lnTo>
                  <a:lnTo>
                    <a:pt x="600" y="6"/>
                  </a:lnTo>
                  <a:lnTo>
                    <a:pt x="574" y="2"/>
                  </a:lnTo>
                  <a:lnTo>
                    <a:pt x="548" y="0"/>
                  </a:lnTo>
                  <a:lnTo>
                    <a:pt x="520" y="0"/>
                  </a:lnTo>
                  <a:lnTo>
                    <a:pt x="520" y="0"/>
                  </a:lnTo>
                  <a:lnTo>
                    <a:pt x="492" y="0"/>
                  </a:lnTo>
                  <a:lnTo>
                    <a:pt x="466" y="2"/>
                  </a:lnTo>
                  <a:lnTo>
                    <a:pt x="440" y="6"/>
                  </a:lnTo>
                  <a:lnTo>
                    <a:pt x="414" y="10"/>
                  </a:lnTo>
                  <a:lnTo>
                    <a:pt x="388" y="16"/>
                  </a:lnTo>
                  <a:lnTo>
                    <a:pt x="364" y="24"/>
                  </a:lnTo>
                  <a:lnTo>
                    <a:pt x="338" y="32"/>
                  </a:lnTo>
                  <a:lnTo>
                    <a:pt x="316" y="40"/>
                  </a:lnTo>
                  <a:lnTo>
                    <a:pt x="292" y="50"/>
                  </a:lnTo>
                  <a:lnTo>
                    <a:pt x="270" y="62"/>
                  </a:lnTo>
                  <a:lnTo>
                    <a:pt x="248" y="74"/>
                  </a:lnTo>
                  <a:lnTo>
                    <a:pt x="226" y="88"/>
                  </a:lnTo>
                  <a:lnTo>
                    <a:pt x="206" y="102"/>
                  </a:lnTo>
                  <a:lnTo>
                    <a:pt x="186" y="118"/>
                  </a:lnTo>
                  <a:lnTo>
                    <a:pt x="168" y="134"/>
                  </a:lnTo>
                  <a:lnTo>
                    <a:pt x="150" y="150"/>
                  </a:lnTo>
                  <a:lnTo>
                    <a:pt x="132" y="168"/>
                  </a:lnTo>
                  <a:lnTo>
                    <a:pt x="116" y="188"/>
                  </a:lnTo>
                  <a:lnTo>
                    <a:pt x="102" y="208"/>
                  </a:lnTo>
                  <a:lnTo>
                    <a:pt x="86" y="228"/>
                  </a:lnTo>
                  <a:lnTo>
                    <a:pt x="74" y="248"/>
                  </a:lnTo>
                  <a:lnTo>
                    <a:pt x="62" y="270"/>
                  </a:lnTo>
                  <a:lnTo>
                    <a:pt x="50" y="292"/>
                  </a:lnTo>
                  <a:lnTo>
                    <a:pt x="40" y="316"/>
                  </a:lnTo>
                  <a:lnTo>
                    <a:pt x="30" y="340"/>
                  </a:lnTo>
                  <a:lnTo>
                    <a:pt x="22" y="364"/>
                  </a:lnTo>
                  <a:lnTo>
                    <a:pt x="16" y="390"/>
                  </a:lnTo>
                  <a:lnTo>
                    <a:pt x="10" y="414"/>
                  </a:lnTo>
                  <a:lnTo>
                    <a:pt x="6" y="440"/>
                  </a:lnTo>
                  <a:lnTo>
                    <a:pt x="2" y="466"/>
                  </a:lnTo>
                  <a:lnTo>
                    <a:pt x="0" y="494"/>
                  </a:lnTo>
                  <a:lnTo>
                    <a:pt x="0" y="522"/>
                  </a:lnTo>
                  <a:lnTo>
                    <a:pt x="0" y="522"/>
                  </a:lnTo>
                  <a:lnTo>
                    <a:pt x="0" y="548"/>
                  </a:lnTo>
                  <a:lnTo>
                    <a:pt x="2" y="576"/>
                  </a:lnTo>
                  <a:lnTo>
                    <a:pt x="6" y="602"/>
                  </a:lnTo>
                  <a:lnTo>
                    <a:pt x="10" y="628"/>
                  </a:lnTo>
                  <a:lnTo>
                    <a:pt x="16" y="652"/>
                  </a:lnTo>
                  <a:lnTo>
                    <a:pt x="22" y="678"/>
                  </a:lnTo>
                  <a:lnTo>
                    <a:pt x="30" y="702"/>
                  </a:lnTo>
                  <a:lnTo>
                    <a:pt x="40" y="726"/>
                  </a:lnTo>
                  <a:lnTo>
                    <a:pt x="50" y="750"/>
                  </a:lnTo>
                  <a:lnTo>
                    <a:pt x="62" y="772"/>
                  </a:lnTo>
                  <a:lnTo>
                    <a:pt x="74" y="794"/>
                  </a:lnTo>
                  <a:lnTo>
                    <a:pt x="86" y="814"/>
                  </a:lnTo>
                  <a:lnTo>
                    <a:pt x="102" y="834"/>
                  </a:lnTo>
                  <a:lnTo>
                    <a:pt x="116" y="854"/>
                  </a:lnTo>
                  <a:lnTo>
                    <a:pt x="132" y="874"/>
                  </a:lnTo>
                  <a:lnTo>
                    <a:pt x="150" y="892"/>
                  </a:lnTo>
                  <a:lnTo>
                    <a:pt x="168" y="908"/>
                  </a:lnTo>
                  <a:lnTo>
                    <a:pt x="186" y="924"/>
                  </a:lnTo>
                  <a:lnTo>
                    <a:pt x="206" y="940"/>
                  </a:lnTo>
                  <a:lnTo>
                    <a:pt x="226" y="954"/>
                  </a:lnTo>
                  <a:lnTo>
                    <a:pt x="248" y="968"/>
                  </a:lnTo>
                  <a:lnTo>
                    <a:pt x="270" y="980"/>
                  </a:lnTo>
                  <a:lnTo>
                    <a:pt x="292" y="992"/>
                  </a:lnTo>
                  <a:lnTo>
                    <a:pt x="316" y="1002"/>
                  </a:lnTo>
                  <a:lnTo>
                    <a:pt x="338" y="1010"/>
                  </a:lnTo>
                  <a:lnTo>
                    <a:pt x="364" y="1018"/>
                  </a:lnTo>
                  <a:lnTo>
                    <a:pt x="388" y="1026"/>
                  </a:lnTo>
                  <a:lnTo>
                    <a:pt x="414" y="1032"/>
                  </a:lnTo>
                  <a:lnTo>
                    <a:pt x="440" y="1036"/>
                  </a:lnTo>
                  <a:lnTo>
                    <a:pt x="466" y="1040"/>
                  </a:lnTo>
                  <a:lnTo>
                    <a:pt x="492" y="1042"/>
                  </a:lnTo>
                  <a:lnTo>
                    <a:pt x="520" y="1042"/>
                  </a:lnTo>
                  <a:lnTo>
                    <a:pt x="520" y="1042"/>
                  </a:lnTo>
                  <a:lnTo>
                    <a:pt x="548" y="1042"/>
                  </a:lnTo>
                  <a:lnTo>
                    <a:pt x="574" y="1040"/>
                  </a:lnTo>
                  <a:lnTo>
                    <a:pt x="600" y="1036"/>
                  </a:lnTo>
                  <a:lnTo>
                    <a:pt x="626" y="1032"/>
                  </a:lnTo>
                  <a:lnTo>
                    <a:pt x="652" y="1026"/>
                  </a:lnTo>
                  <a:lnTo>
                    <a:pt x="676" y="1018"/>
                  </a:lnTo>
                  <a:lnTo>
                    <a:pt x="702" y="1010"/>
                  </a:lnTo>
                  <a:lnTo>
                    <a:pt x="724" y="1002"/>
                  </a:lnTo>
                  <a:lnTo>
                    <a:pt x="748" y="992"/>
                  </a:lnTo>
                  <a:lnTo>
                    <a:pt x="770" y="980"/>
                  </a:lnTo>
                  <a:lnTo>
                    <a:pt x="792" y="968"/>
                  </a:lnTo>
                  <a:lnTo>
                    <a:pt x="814" y="954"/>
                  </a:lnTo>
                  <a:lnTo>
                    <a:pt x="834" y="940"/>
                  </a:lnTo>
                  <a:lnTo>
                    <a:pt x="854" y="924"/>
                  </a:lnTo>
                  <a:lnTo>
                    <a:pt x="872" y="908"/>
                  </a:lnTo>
                  <a:lnTo>
                    <a:pt x="890" y="892"/>
                  </a:lnTo>
                  <a:lnTo>
                    <a:pt x="908" y="874"/>
                  </a:lnTo>
                  <a:lnTo>
                    <a:pt x="924" y="854"/>
                  </a:lnTo>
                  <a:lnTo>
                    <a:pt x="938" y="834"/>
                  </a:lnTo>
                  <a:lnTo>
                    <a:pt x="954" y="814"/>
                  </a:lnTo>
                  <a:lnTo>
                    <a:pt x="966" y="794"/>
                  </a:lnTo>
                  <a:lnTo>
                    <a:pt x="978" y="772"/>
                  </a:lnTo>
                  <a:lnTo>
                    <a:pt x="990" y="750"/>
                  </a:lnTo>
                  <a:lnTo>
                    <a:pt x="1000" y="726"/>
                  </a:lnTo>
                  <a:lnTo>
                    <a:pt x="1010" y="702"/>
                  </a:lnTo>
                  <a:lnTo>
                    <a:pt x="1018" y="678"/>
                  </a:lnTo>
                  <a:lnTo>
                    <a:pt x="1024" y="652"/>
                  </a:lnTo>
                  <a:lnTo>
                    <a:pt x="1030" y="628"/>
                  </a:lnTo>
                  <a:lnTo>
                    <a:pt x="1034" y="602"/>
                  </a:lnTo>
                  <a:lnTo>
                    <a:pt x="1038" y="576"/>
                  </a:lnTo>
                  <a:lnTo>
                    <a:pt x="1040" y="548"/>
                  </a:lnTo>
                  <a:lnTo>
                    <a:pt x="1040" y="522"/>
                  </a:lnTo>
                  <a:lnTo>
                    <a:pt x="1040" y="522"/>
                  </a:lnTo>
                  <a:close/>
                  <a:moveTo>
                    <a:pt x="520" y="50"/>
                  </a:moveTo>
                  <a:lnTo>
                    <a:pt x="520" y="50"/>
                  </a:lnTo>
                  <a:lnTo>
                    <a:pt x="544" y="50"/>
                  </a:lnTo>
                  <a:lnTo>
                    <a:pt x="568" y="52"/>
                  </a:lnTo>
                  <a:lnTo>
                    <a:pt x="592" y="54"/>
                  </a:lnTo>
                  <a:lnTo>
                    <a:pt x="614" y="58"/>
                  </a:lnTo>
                  <a:lnTo>
                    <a:pt x="658" y="70"/>
                  </a:lnTo>
                  <a:lnTo>
                    <a:pt x="700" y="86"/>
                  </a:lnTo>
                  <a:lnTo>
                    <a:pt x="740" y="106"/>
                  </a:lnTo>
                  <a:lnTo>
                    <a:pt x="778" y="130"/>
                  </a:lnTo>
                  <a:lnTo>
                    <a:pt x="814" y="156"/>
                  </a:lnTo>
                  <a:lnTo>
                    <a:pt x="846" y="188"/>
                  </a:lnTo>
                  <a:lnTo>
                    <a:pt x="874" y="220"/>
                  </a:lnTo>
                  <a:lnTo>
                    <a:pt x="900" y="258"/>
                  </a:lnTo>
                  <a:lnTo>
                    <a:pt x="922" y="296"/>
                  </a:lnTo>
                  <a:lnTo>
                    <a:pt x="940" y="338"/>
                  </a:lnTo>
                  <a:lnTo>
                    <a:pt x="956" y="380"/>
                  </a:lnTo>
                  <a:lnTo>
                    <a:pt x="966" y="426"/>
                  </a:lnTo>
                  <a:lnTo>
                    <a:pt x="974" y="472"/>
                  </a:lnTo>
                  <a:lnTo>
                    <a:pt x="976" y="522"/>
                  </a:lnTo>
                  <a:lnTo>
                    <a:pt x="976" y="522"/>
                  </a:lnTo>
                  <a:lnTo>
                    <a:pt x="974" y="566"/>
                  </a:lnTo>
                  <a:lnTo>
                    <a:pt x="966" y="610"/>
                  </a:lnTo>
                  <a:lnTo>
                    <a:pt x="956" y="654"/>
                  </a:lnTo>
                  <a:lnTo>
                    <a:pt x="940" y="696"/>
                  </a:lnTo>
                  <a:lnTo>
                    <a:pt x="922" y="734"/>
                  </a:lnTo>
                  <a:lnTo>
                    <a:pt x="900" y="772"/>
                  </a:lnTo>
                  <a:lnTo>
                    <a:pt x="874" y="808"/>
                  </a:lnTo>
                  <a:lnTo>
                    <a:pt x="846" y="840"/>
                  </a:lnTo>
                  <a:lnTo>
                    <a:pt x="814" y="870"/>
                  </a:lnTo>
                  <a:lnTo>
                    <a:pt x="778" y="896"/>
                  </a:lnTo>
                  <a:lnTo>
                    <a:pt x="740" y="920"/>
                  </a:lnTo>
                  <a:lnTo>
                    <a:pt x="700" y="940"/>
                  </a:lnTo>
                  <a:lnTo>
                    <a:pt x="658" y="956"/>
                  </a:lnTo>
                  <a:lnTo>
                    <a:pt x="614" y="968"/>
                  </a:lnTo>
                  <a:lnTo>
                    <a:pt x="592" y="972"/>
                  </a:lnTo>
                  <a:lnTo>
                    <a:pt x="568" y="974"/>
                  </a:lnTo>
                  <a:lnTo>
                    <a:pt x="544" y="976"/>
                  </a:lnTo>
                  <a:lnTo>
                    <a:pt x="520" y="976"/>
                  </a:lnTo>
                  <a:lnTo>
                    <a:pt x="520" y="976"/>
                  </a:lnTo>
                  <a:lnTo>
                    <a:pt x="496" y="976"/>
                  </a:lnTo>
                  <a:lnTo>
                    <a:pt x="472" y="974"/>
                  </a:lnTo>
                  <a:lnTo>
                    <a:pt x="448" y="972"/>
                  </a:lnTo>
                  <a:lnTo>
                    <a:pt x="426" y="968"/>
                  </a:lnTo>
                  <a:lnTo>
                    <a:pt x="382" y="956"/>
                  </a:lnTo>
                  <a:lnTo>
                    <a:pt x="340" y="940"/>
                  </a:lnTo>
                  <a:lnTo>
                    <a:pt x="300" y="920"/>
                  </a:lnTo>
                  <a:lnTo>
                    <a:pt x="262" y="896"/>
                  </a:lnTo>
                  <a:lnTo>
                    <a:pt x="226" y="870"/>
                  </a:lnTo>
                  <a:lnTo>
                    <a:pt x="194" y="840"/>
                  </a:lnTo>
                  <a:lnTo>
                    <a:pt x="166" y="808"/>
                  </a:lnTo>
                  <a:lnTo>
                    <a:pt x="140" y="772"/>
                  </a:lnTo>
                  <a:lnTo>
                    <a:pt x="118" y="734"/>
                  </a:lnTo>
                  <a:lnTo>
                    <a:pt x="100" y="696"/>
                  </a:lnTo>
                  <a:lnTo>
                    <a:pt x="84" y="654"/>
                  </a:lnTo>
                  <a:lnTo>
                    <a:pt x="74" y="610"/>
                  </a:lnTo>
                  <a:lnTo>
                    <a:pt x="66" y="566"/>
                  </a:lnTo>
                  <a:lnTo>
                    <a:pt x="64" y="522"/>
                  </a:lnTo>
                  <a:lnTo>
                    <a:pt x="64" y="522"/>
                  </a:lnTo>
                  <a:lnTo>
                    <a:pt x="66" y="472"/>
                  </a:lnTo>
                  <a:lnTo>
                    <a:pt x="74" y="426"/>
                  </a:lnTo>
                  <a:lnTo>
                    <a:pt x="84" y="380"/>
                  </a:lnTo>
                  <a:lnTo>
                    <a:pt x="100" y="338"/>
                  </a:lnTo>
                  <a:lnTo>
                    <a:pt x="118" y="296"/>
                  </a:lnTo>
                  <a:lnTo>
                    <a:pt x="140" y="258"/>
                  </a:lnTo>
                  <a:lnTo>
                    <a:pt x="166" y="220"/>
                  </a:lnTo>
                  <a:lnTo>
                    <a:pt x="194" y="188"/>
                  </a:lnTo>
                  <a:lnTo>
                    <a:pt x="226" y="156"/>
                  </a:lnTo>
                  <a:lnTo>
                    <a:pt x="262" y="130"/>
                  </a:lnTo>
                  <a:lnTo>
                    <a:pt x="300" y="106"/>
                  </a:lnTo>
                  <a:lnTo>
                    <a:pt x="340" y="86"/>
                  </a:lnTo>
                  <a:lnTo>
                    <a:pt x="382" y="70"/>
                  </a:lnTo>
                  <a:lnTo>
                    <a:pt x="426" y="58"/>
                  </a:lnTo>
                  <a:lnTo>
                    <a:pt x="448" y="54"/>
                  </a:lnTo>
                  <a:lnTo>
                    <a:pt x="472" y="52"/>
                  </a:lnTo>
                  <a:lnTo>
                    <a:pt x="496" y="50"/>
                  </a:lnTo>
                  <a:lnTo>
                    <a:pt x="520" y="50"/>
                  </a:lnTo>
                  <a:lnTo>
                    <a:pt x="520" y="5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5" name="Freeform 83"/>
            <p:cNvSpPr>
              <a:spLocks noEditPoints="1"/>
            </p:cNvSpPr>
            <p:nvPr/>
          </p:nvSpPr>
          <p:spPr bwMode="auto">
            <a:xfrm>
              <a:off x="10099673" y="2341565"/>
              <a:ext cx="800098" cy="803276"/>
            </a:xfrm>
            <a:custGeom>
              <a:avLst/>
              <a:gdLst/>
              <a:ahLst/>
              <a:cxnLst>
                <a:cxn ang="0">
                  <a:pos x="502" y="234"/>
                </a:cxn>
                <a:cxn ang="0">
                  <a:pos x="484" y="158"/>
                </a:cxn>
                <a:cxn ang="0">
                  <a:pos x="446" y="94"/>
                </a:cxn>
                <a:cxn ang="0">
                  <a:pos x="394" y="44"/>
                </a:cxn>
                <a:cxn ang="0">
                  <a:pos x="330" y="12"/>
                </a:cxn>
                <a:cxn ang="0">
                  <a:pos x="260" y="0"/>
                </a:cxn>
                <a:cxn ang="0">
                  <a:pos x="206" y="6"/>
                </a:cxn>
                <a:cxn ang="0">
                  <a:pos x="134" y="32"/>
                </a:cxn>
                <a:cxn ang="0">
                  <a:pos x="76" y="76"/>
                </a:cxn>
                <a:cxn ang="0">
                  <a:pos x="30" y="136"/>
                </a:cxn>
                <a:cxn ang="0">
                  <a:pos x="4" y="208"/>
                </a:cxn>
                <a:cxn ang="0">
                  <a:pos x="0" y="262"/>
                </a:cxn>
                <a:cxn ang="0">
                  <a:pos x="12" y="332"/>
                </a:cxn>
                <a:cxn ang="0">
                  <a:pos x="44" y="396"/>
                </a:cxn>
                <a:cxn ang="0">
                  <a:pos x="94" y="448"/>
                </a:cxn>
                <a:cxn ang="0">
                  <a:pos x="158" y="486"/>
                </a:cxn>
                <a:cxn ang="0">
                  <a:pos x="234" y="504"/>
                </a:cxn>
                <a:cxn ang="0">
                  <a:pos x="284" y="504"/>
                </a:cxn>
                <a:cxn ang="0">
                  <a:pos x="354" y="486"/>
                </a:cxn>
                <a:cxn ang="0">
                  <a:pos x="414" y="448"/>
                </a:cxn>
                <a:cxn ang="0">
                  <a:pos x="462" y="396"/>
                </a:cxn>
                <a:cxn ang="0">
                  <a:pos x="492" y="332"/>
                </a:cxn>
                <a:cxn ang="0">
                  <a:pos x="504" y="262"/>
                </a:cxn>
                <a:cxn ang="0">
                  <a:pos x="260" y="66"/>
                </a:cxn>
                <a:cxn ang="0">
                  <a:pos x="320" y="74"/>
                </a:cxn>
                <a:cxn ang="0">
                  <a:pos x="372" y="98"/>
                </a:cxn>
                <a:cxn ang="0">
                  <a:pos x="412" y="134"/>
                </a:cxn>
                <a:cxn ang="0">
                  <a:pos x="440" y="182"/>
                </a:cxn>
                <a:cxn ang="0">
                  <a:pos x="454" y="240"/>
                </a:cxn>
                <a:cxn ang="0">
                  <a:pos x="454" y="280"/>
                </a:cxn>
                <a:cxn ang="0">
                  <a:pos x="440" y="332"/>
                </a:cxn>
                <a:cxn ang="0">
                  <a:pos x="412" y="382"/>
                </a:cxn>
                <a:cxn ang="0">
                  <a:pos x="372" y="420"/>
                </a:cxn>
                <a:cxn ang="0">
                  <a:pos x="320" y="446"/>
                </a:cxn>
                <a:cxn ang="0">
                  <a:pos x="260" y="456"/>
                </a:cxn>
                <a:cxn ang="0">
                  <a:pos x="218" y="452"/>
                </a:cxn>
                <a:cxn ang="0">
                  <a:pos x="164" y="430"/>
                </a:cxn>
                <a:cxn ang="0">
                  <a:pos x="120" y="396"/>
                </a:cxn>
                <a:cxn ang="0">
                  <a:pos x="88" y="350"/>
                </a:cxn>
                <a:cxn ang="0">
                  <a:pos x="68" y="298"/>
                </a:cxn>
                <a:cxn ang="0">
                  <a:pos x="64" y="262"/>
                </a:cxn>
                <a:cxn ang="0">
                  <a:pos x="72" y="200"/>
                </a:cxn>
                <a:cxn ang="0">
                  <a:pos x="96" y="150"/>
                </a:cxn>
                <a:cxn ang="0">
                  <a:pos x="134" y="108"/>
                </a:cxn>
                <a:cxn ang="0">
                  <a:pos x="182" y="80"/>
                </a:cxn>
                <a:cxn ang="0">
                  <a:pos x="240" y="66"/>
                </a:cxn>
              </a:cxnLst>
              <a:rect l="0" t="0" r="r" b="b"/>
              <a:pathLst>
                <a:path w="504" h="506">
                  <a:moveTo>
                    <a:pt x="504" y="262"/>
                  </a:moveTo>
                  <a:lnTo>
                    <a:pt x="504" y="262"/>
                  </a:lnTo>
                  <a:lnTo>
                    <a:pt x="502" y="234"/>
                  </a:lnTo>
                  <a:lnTo>
                    <a:pt x="498" y="208"/>
                  </a:lnTo>
                  <a:lnTo>
                    <a:pt x="492" y="182"/>
                  </a:lnTo>
                  <a:lnTo>
                    <a:pt x="484" y="158"/>
                  </a:lnTo>
                  <a:lnTo>
                    <a:pt x="474" y="136"/>
                  </a:lnTo>
                  <a:lnTo>
                    <a:pt x="462" y="114"/>
                  </a:lnTo>
                  <a:lnTo>
                    <a:pt x="446" y="94"/>
                  </a:lnTo>
                  <a:lnTo>
                    <a:pt x="430" y="76"/>
                  </a:lnTo>
                  <a:lnTo>
                    <a:pt x="414" y="60"/>
                  </a:lnTo>
                  <a:lnTo>
                    <a:pt x="394" y="44"/>
                  </a:lnTo>
                  <a:lnTo>
                    <a:pt x="374" y="32"/>
                  </a:lnTo>
                  <a:lnTo>
                    <a:pt x="354" y="20"/>
                  </a:lnTo>
                  <a:lnTo>
                    <a:pt x="330" y="12"/>
                  </a:lnTo>
                  <a:lnTo>
                    <a:pt x="308" y="6"/>
                  </a:lnTo>
                  <a:lnTo>
                    <a:pt x="284" y="2"/>
                  </a:lnTo>
                  <a:lnTo>
                    <a:pt x="260" y="0"/>
                  </a:lnTo>
                  <a:lnTo>
                    <a:pt x="260" y="0"/>
                  </a:lnTo>
                  <a:lnTo>
                    <a:pt x="234" y="2"/>
                  </a:lnTo>
                  <a:lnTo>
                    <a:pt x="206" y="6"/>
                  </a:lnTo>
                  <a:lnTo>
                    <a:pt x="182" y="12"/>
                  </a:lnTo>
                  <a:lnTo>
                    <a:pt x="158" y="20"/>
                  </a:lnTo>
                  <a:lnTo>
                    <a:pt x="134" y="32"/>
                  </a:lnTo>
                  <a:lnTo>
                    <a:pt x="114" y="44"/>
                  </a:lnTo>
                  <a:lnTo>
                    <a:pt x="94" y="60"/>
                  </a:lnTo>
                  <a:lnTo>
                    <a:pt x="76" y="76"/>
                  </a:lnTo>
                  <a:lnTo>
                    <a:pt x="58" y="94"/>
                  </a:lnTo>
                  <a:lnTo>
                    <a:pt x="44" y="114"/>
                  </a:lnTo>
                  <a:lnTo>
                    <a:pt x="30" y="136"/>
                  </a:lnTo>
                  <a:lnTo>
                    <a:pt x="20" y="158"/>
                  </a:lnTo>
                  <a:lnTo>
                    <a:pt x="12" y="182"/>
                  </a:lnTo>
                  <a:lnTo>
                    <a:pt x="4" y="208"/>
                  </a:lnTo>
                  <a:lnTo>
                    <a:pt x="2" y="234"/>
                  </a:lnTo>
                  <a:lnTo>
                    <a:pt x="0" y="262"/>
                  </a:lnTo>
                  <a:lnTo>
                    <a:pt x="0" y="262"/>
                  </a:lnTo>
                  <a:lnTo>
                    <a:pt x="2" y="286"/>
                  </a:lnTo>
                  <a:lnTo>
                    <a:pt x="4" y="308"/>
                  </a:lnTo>
                  <a:lnTo>
                    <a:pt x="12" y="332"/>
                  </a:lnTo>
                  <a:lnTo>
                    <a:pt x="20" y="354"/>
                  </a:lnTo>
                  <a:lnTo>
                    <a:pt x="30" y="376"/>
                  </a:lnTo>
                  <a:lnTo>
                    <a:pt x="44" y="396"/>
                  </a:lnTo>
                  <a:lnTo>
                    <a:pt x="58" y="414"/>
                  </a:lnTo>
                  <a:lnTo>
                    <a:pt x="76" y="432"/>
                  </a:lnTo>
                  <a:lnTo>
                    <a:pt x="94" y="448"/>
                  </a:lnTo>
                  <a:lnTo>
                    <a:pt x="114" y="462"/>
                  </a:lnTo>
                  <a:lnTo>
                    <a:pt x="134" y="474"/>
                  </a:lnTo>
                  <a:lnTo>
                    <a:pt x="158" y="486"/>
                  </a:lnTo>
                  <a:lnTo>
                    <a:pt x="182" y="494"/>
                  </a:lnTo>
                  <a:lnTo>
                    <a:pt x="206" y="500"/>
                  </a:lnTo>
                  <a:lnTo>
                    <a:pt x="234" y="504"/>
                  </a:lnTo>
                  <a:lnTo>
                    <a:pt x="260" y="506"/>
                  </a:lnTo>
                  <a:lnTo>
                    <a:pt x="260" y="506"/>
                  </a:lnTo>
                  <a:lnTo>
                    <a:pt x="284" y="504"/>
                  </a:lnTo>
                  <a:lnTo>
                    <a:pt x="308" y="500"/>
                  </a:lnTo>
                  <a:lnTo>
                    <a:pt x="330" y="494"/>
                  </a:lnTo>
                  <a:lnTo>
                    <a:pt x="354" y="486"/>
                  </a:lnTo>
                  <a:lnTo>
                    <a:pt x="374" y="474"/>
                  </a:lnTo>
                  <a:lnTo>
                    <a:pt x="394" y="462"/>
                  </a:lnTo>
                  <a:lnTo>
                    <a:pt x="414" y="448"/>
                  </a:lnTo>
                  <a:lnTo>
                    <a:pt x="430" y="432"/>
                  </a:lnTo>
                  <a:lnTo>
                    <a:pt x="446" y="414"/>
                  </a:lnTo>
                  <a:lnTo>
                    <a:pt x="462" y="396"/>
                  </a:lnTo>
                  <a:lnTo>
                    <a:pt x="474" y="376"/>
                  </a:lnTo>
                  <a:lnTo>
                    <a:pt x="484" y="354"/>
                  </a:lnTo>
                  <a:lnTo>
                    <a:pt x="492" y="332"/>
                  </a:lnTo>
                  <a:lnTo>
                    <a:pt x="498" y="308"/>
                  </a:lnTo>
                  <a:lnTo>
                    <a:pt x="502" y="286"/>
                  </a:lnTo>
                  <a:lnTo>
                    <a:pt x="504" y="262"/>
                  </a:lnTo>
                  <a:lnTo>
                    <a:pt x="504" y="262"/>
                  </a:lnTo>
                  <a:close/>
                  <a:moveTo>
                    <a:pt x="260" y="66"/>
                  </a:moveTo>
                  <a:lnTo>
                    <a:pt x="260" y="66"/>
                  </a:lnTo>
                  <a:lnTo>
                    <a:pt x="280" y="66"/>
                  </a:lnTo>
                  <a:lnTo>
                    <a:pt x="302" y="70"/>
                  </a:lnTo>
                  <a:lnTo>
                    <a:pt x="320" y="74"/>
                  </a:lnTo>
                  <a:lnTo>
                    <a:pt x="338" y="80"/>
                  </a:lnTo>
                  <a:lnTo>
                    <a:pt x="356" y="88"/>
                  </a:lnTo>
                  <a:lnTo>
                    <a:pt x="372" y="98"/>
                  </a:lnTo>
                  <a:lnTo>
                    <a:pt x="386" y="108"/>
                  </a:lnTo>
                  <a:lnTo>
                    <a:pt x="400" y="120"/>
                  </a:lnTo>
                  <a:lnTo>
                    <a:pt x="412" y="134"/>
                  </a:lnTo>
                  <a:lnTo>
                    <a:pt x="424" y="150"/>
                  </a:lnTo>
                  <a:lnTo>
                    <a:pt x="432" y="166"/>
                  </a:lnTo>
                  <a:lnTo>
                    <a:pt x="440" y="182"/>
                  </a:lnTo>
                  <a:lnTo>
                    <a:pt x="446" y="200"/>
                  </a:lnTo>
                  <a:lnTo>
                    <a:pt x="452" y="220"/>
                  </a:lnTo>
                  <a:lnTo>
                    <a:pt x="454" y="240"/>
                  </a:lnTo>
                  <a:lnTo>
                    <a:pt x="456" y="262"/>
                  </a:lnTo>
                  <a:lnTo>
                    <a:pt x="456" y="262"/>
                  </a:lnTo>
                  <a:lnTo>
                    <a:pt x="454" y="280"/>
                  </a:lnTo>
                  <a:lnTo>
                    <a:pt x="452" y="298"/>
                  </a:lnTo>
                  <a:lnTo>
                    <a:pt x="446" y="316"/>
                  </a:lnTo>
                  <a:lnTo>
                    <a:pt x="440" y="332"/>
                  </a:lnTo>
                  <a:lnTo>
                    <a:pt x="432" y="350"/>
                  </a:lnTo>
                  <a:lnTo>
                    <a:pt x="424" y="366"/>
                  </a:lnTo>
                  <a:lnTo>
                    <a:pt x="412" y="382"/>
                  </a:lnTo>
                  <a:lnTo>
                    <a:pt x="400" y="396"/>
                  </a:lnTo>
                  <a:lnTo>
                    <a:pt x="386" y="408"/>
                  </a:lnTo>
                  <a:lnTo>
                    <a:pt x="372" y="420"/>
                  </a:lnTo>
                  <a:lnTo>
                    <a:pt x="356" y="430"/>
                  </a:lnTo>
                  <a:lnTo>
                    <a:pt x="338" y="440"/>
                  </a:lnTo>
                  <a:lnTo>
                    <a:pt x="320" y="446"/>
                  </a:lnTo>
                  <a:lnTo>
                    <a:pt x="302" y="452"/>
                  </a:lnTo>
                  <a:lnTo>
                    <a:pt x="280" y="456"/>
                  </a:lnTo>
                  <a:lnTo>
                    <a:pt x="260" y="456"/>
                  </a:lnTo>
                  <a:lnTo>
                    <a:pt x="260" y="456"/>
                  </a:lnTo>
                  <a:lnTo>
                    <a:pt x="240" y="456"/>
                  </a:lnTo>
                  <a:lnTo>
                    <a:pt x="218" y="452"/>
                  </a:lnTo>
                  <a:lnTo>
                    <a:pt x="200" y="446"/>
                  </a:lnTo>
                  <a:lnTo>
                    <a:pt x="182" y="440"/>
                  </a:lnTo>
                  <a:lnTo>
                    <a:pt x="164" y="430"/>
                  </a:lnTo>
                  <a:lnTo>
                    <a:pt x="148" y="420"/>
                  </a:lnTo>
                  <a:lnTo>
                    <a:pt x="134" y="408"/>
                  </a:lnTo>
                  <a:lnTo>
                    <a:pt x="120" y="396"/>
                  </a:lnTo>
                  <a:lnTo>
                    <a:pt x="108" y="382"/>
                  </a:lnTo>
                  <a:lnTo>
                    <a:pt x="96" y="366"/>
                  </a:lnTo>
                  <a:lnTo>
                    <a:pt x="88" y="350"/>
                  </a:lnTo>
                  <a:lnTo>
                    <a:pt x="80" y="332"/>
                  </a:lnTo>
                  <a:lnTo>
                    <a:pt x="72" y="316"/>
                  </a:lnTo>
                  <a:lnTo>
                    <a:pt x="68" y="298"/>
                  </a:lnTo>
                  <a:lnTo>
                    <a:pt x="66" y="280"/>
                  </a:lnTo>
                  <a:lnTo>
                    <a:pt x="64" y="262"/>
                  </a:lnTo>
                  <a:lnTo>
                    <a:pt x="64" y="262"/>
                  </a:lnTo>
                  <a:lnTo>
                    <a:pt x="66" y="240"/>
                  </a:lnTo>
                  <a:lnTo>
                    <a:pt x="68" y="220"/>
                  </a:lnTo>
                  <a:lnTo>
                    <a:pt x="72" y="200"/>
                  </a:lnTo>
                  <a:lnTo>
                    <a:pt x="80" y="182"/>
                  </a:lnTo>
                  <a:lnTo>
                    <a:pt x="88" y="166"/>
                  </a:lnTo>
                  <a:lnTo>
                    <a:pt x="96" y="150"/>
                  </a:lnTo>
                  <a:lnTo>
                    <a:pt x="108" y="134"/>
                  </a:lnTo>
                  <a:lnTo>
                    <a:pt x="120" y="120"/>
                  </a:lnTo>
                  <a:lnTo>
                    <a:pt x="134" y="108"/>
                  </a:lnTo>
                  <a:lnTo>
                    <a:pt x="148" y="98"/>
                  </a:lnTo>
                  <a:lnTo>
                    <a:pt x="164" y="88"/>
                  </a:lnTo>
                  <a:lnTo>
                    <a:pt x="182" y="80"/>
                  </a:lnTo>
                  <a:lnTo>
                    <a:pt x="200" y="74"/>
                  </a:lnTo>
                  <a:lnTo>
                    <a:pt x="218" y="70"/>
                  </a:lnTo>
                  <a:lnTo>
                    <a:pt x="240" y="66"/>
                  </a:lnTo>
                  <a:lnTo>
                    <a:pt x="260" y="66"/>
                  </a:lnTo>
                  <a:lnTo>
                    <a:pt x="260" y="6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6" name="Freeform 84"/>
            <p:cNvSpPr>
              <a:spLocks/>
            </p:cNvSpPr>
            <p:nvPr/>
          </p:nvSpPr>
          <p:spPr bwMode="auto">
            <a:xfrm>
              <a:off x="9324972" y="1077915"/>
              <a:ext cx="1187450" cy="1679577"/>
            </a:xfrm>
            <a:custGeom>
              <a:avLst/>
              <a:gdLst/>
              <a:ahLst/>
              <a:cxnLst>
                <a:cxn ang="0">
                  <a:pos x="748" y="1058"/>
                </a:cxn>
                <a:cxn ang="0">
                  <a:pos x="308" y="0"/>
                </a:cxn>
                <a:cxn ang="0">
                  <a:pos x="0" y="228"/>
                </a:cxn>
                <a:cxn ang="0">
                  <a:pos x="748" y="1058"/>
                </a:cxn>
              </a:cxnLst>
              <a:rect l="0" t="0" r="r" b="b"/>
              <a:pathLst>
                <a:path w="748" h="1058">
                  <a:moveTo>
                    <a:pt x="748" y="1058"/>
                  </a:moveTo>
                  <a:lnTo>
                    <a:pt x="308" y="0"/>
                  </a:lnTo>
                  <a:lnTo>
                    <a:pt x="0" y="228"/>
                  </a:lnTo>
                  <a:lnTo>
                    <a:pt x="748" y="1058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7" name="Freeform 85"/>
            <p:cNvSpPr>
              <a:spLocks/>
            </p:cNvSpPr>
            <p:nvPr/>
          </p:nvSpPr>
          <p:spPr bwMode="auto">
            <a:xfrm>
              <a:off x="9144000" y="817563"/>
              <a:ext cx="669924" cy="622300"/>
            </a:xfrm>
            <a:custGeom>
              <a:avLst/>
              <a:gdLst/>
              <a:ahLst/>
              <a:cxnLst>
                <a:cxn ang="0">
                  <a:pos x="0" y="278"/>
                </a:cxn>
                <a:cxn ang="0">
                  <a:pos x="114" y="392"/>
                </a:cxn>
                <a:cxn ang="0">
                  <a:pos x="422" y="164"/>
                </a:cxn>
                <a:cxn ang="0">
                  <a:pos x="358" y="0"/>
                </a:cxn>
                <a:cxn ang="0">
                  <a:pos x="0" y="278"/>
                </a:cxn>
              </a:cxnLst>
              <a:rect l="0" t="0" r="r" b="b"/>
              <a:pathLst>
                <a:path w="422" h="392">
                  <a:moveTo>
                    <a:pt x="0" y="278"/>
                  </a:moveTo>
                  <a:lnTo>
                    <a:pt x="114" y="392"/>
                  </a:lnTo>
                  <a:lnTo>
                    <a:pt x="422" y="164"/>
                  </a:lnTo>
                  <a:lnTo>
                    <a:pt x="358" y="0"/>
                  </a:lnTo>
                  <a:lnTo>
                    <a:pt x="0" y="278"/>
                  </a:lnTo>
                  <a:close/>
                </a:path>
              </a:pathLst>
            </a:custGeom>
            <a:solidFill>
              <a:srgbClr val="B3B8B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648068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Freeform 5"/>
          <p:cNvSpPr>
            <a:spLocks/>
          </p:cNvSpPr>
          <p:nvPr userDrawn="1"/>
        </p:nvSpPr>
        <p:spPr bwMode="auto">
          <a:xfrm>
            <a:off x="0" y="1373842"/>
            <a:ext cx="12192000" cy="5484159"/>
          </a:xfrm>
          <a:custGeom>
            <a:avLst/>
            <a:gdLst/>
            <a:ahLst/>
            <a:cxnLst>
              <a:cxn ang="0">
                <a:pos x="10972" y="0"/>
              </a:cxn>
              <a:cxn ang="0">
                <a:pos x="10908" y="113"/>
              </a:cxn>
              <a:cxn ang="0">
                <a:pos x="10842" y="225"/>
              </a:cxn>
              <a:cxn ang="0">
                <a:pos x="10777" y="113"/>
              </a:cxn>
              <a:cxn ang="0">
                <a:pos x="10713" y="0"/>
              </a:cxn>
              <a:cxn ang="0">
                <a:pos x="0" y="0"/>
              </a:cxn>
              <a:cxn ang="0">
                <a:pos x="0" y="5088"/>
              </a:cxn>
              <a:cxn ang="0">
                <a:pos x="11520" y="5088"/>
              </a:cxn>
              <a:cxn ang="0">
                <a:pos x="11520" y="0"/>
              </a:cxn>
              <a:cxn ang="0">
                <a:pos x="10972" y="0"/>
              </a:cxn>
            </a:cxnLst>
            <a:rect l="0" t="0" r="r" b="b"/>
            <a:pathLst>
              <a:path w="11520" h="5088">
                <a:moveTo>
                  <a:pt x="10972" y="0"/>
                </a:moveTo>
                <a:lnTo>
                  <a:pt x="10908" y="113"/>
                </a:lnTo>
                <a:lnTo>
                  <a:pt x="10842" y="225"/>
                </a:lnTo>
                <a:lnTo>
                  <a:pt x="10777" y="113"/>
                </a:lnTo>
                <a:lnTo>
                  <a:pt x="10713" y="0"/>
                </a:lnTo>
                <a:lnTo>
                  <a:pt x="0" y="0"/>
                </a:lnTo>
                <a:lnTo>
                  <a:pt x="0" y="5088"/>
                </a:lnTo>
                <a:lnTo>
                  <a:pt x="11520" y="5088"/>
                </a:lnTo>
                <a:lnTo>
                  <a:pt x="11520" y="0"/>
                </a:lnTo>
                <a:lnTo>
                  <a:pt x="10972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직사각형 6"/>
          <p:cNvSpPr/>
          <p:nvPr userDrawn="1"/>
        </p:nvSpPr>
        <p:spPr>
          <a:xfrm flipV="1">
            <a:off x="0" y="-3"/>
            <a:ext cx="12192000" cy="914402"/>
          </a:xfrm>
          <a:prstGeom prst="rect">
            <a:avLst/>
          </a:prstGeom>
          <a:solidFill>
            <a:srgbClr val="93BBF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797749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535111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그림 76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9" name="그룹 78"/>
          <p:cNvGrpSpPr/>
          <p:nvPr userDrawn="1"/>
        </p:nvGrpSpPr>
        <p:grpSpPr>
          <a:xfrm>
            <a:off x="0" y="4329950"/>
            <a:ext cx="12192000" cy="2528048"/>
            <a:chOff x="0" y="4329950"/>
            <a:chExt cx="9144000" cy="2528048"/>
          </a:xfrm>
        </p:grpSpPr>
        <p:sp>
          <p:nvSpPr>
            <p:cNvPr id="57" name="직사각형 56"/>
            <p:cNvSpPr/>
            <p:nvPr userDrawn="1"/>
          </p:nvSpPr>
          <p:spPr>
            <a:xfrm>
              <a:off x="0" y="4545105"/>
              <a:ext cx="9144000" cy="23128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8" name="이등변 삼각형 57"/>
            <p:cNvSpPr/>
            <p:nvPr userDrawn="1"/>
          </p:nvSpPr>
          <p:spPr>
            <a:xfrm>
              <a:off x="4435406" y="4329950"/>
              <a:ext cx="276225" cy="2381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59" name="그룹 58"/>
          <p:cNvGrpSpPr/>
          <p:nvPr userDrawn="1"/>
        </p:nvGrpSpPr>
        <p:grpSpPr>
          <a:xfrm>
            <a:off x="4398942" y="994175"/>
            <a:ext cx="3383373" cy="2231168"/>
            <a:chOff x="3510225" y="561153"/>
            <a:chExt cx="2115492" cy="1860084"/>
          </a:xfrm>
        </p:grpSpPr>
        <p:grpSp>
          <p:nvGrpSpPr>
            <p:cNvPr id="60" name="그룹 66"/>
            <p:cNvGrpSpPr/>
            <p:nvPr/>
          </p:nvGrpSpPr>
          <p:grpSpPr>
            <a:xfrm>
              <a:off x="3510225" y="1480323"/>
              <a:ext cx="717510" cy="397920"/>
              <a:chOff x="625475" y="1627188"/>
              <a:chExt cx="1454150" cy="806450"/>
            </a:xfrm>
          </p:grpSpPr>
          <p:sp>
            <p:nvSpPr>
              <p:cNvPr id="75" name="Freeform 6"/>
              <p:cNvSpPr>
                <a:spLocks/>
              </p:cNvSpPr>
              <p:nvPr/>
            </p:nvSpPr>
            <p:spPr bwMode="auto">
              <a:xfrm>
                <a:off x="1069975" y="1754188"/>
                <a:ext cx="1009650" cy="679450"/>
              </a:xfrm>
              <a:custGeom>
                <a:avLst/>
                <a:gdLst/>
                <a:ahLst/>
                <a:cxnLst>
                  <a:cxn ang="0">
                    <a:pos x="508" y="170"/>
                  </a:cxn>
                  <a:cxn ang="0">
                    <a:pos x="484" y="172"/>
                  </a:cxn>
                  <a:cxn ang="0">
                    <a:pos x="484" y="162"/>
                  </a:cxn>
                  <a:cxn ang="0">
                    <a:pos x="482" y="146"/>
                  </a:cxn>
                  <a:cxn ang="0">
                    <a:pos x="470" y="118"/>
                  </a:cxn>
                  <a:cxn ang="0">
                    <a:pos x="450" y="98"/>
                  </a:cxn>
                  <a:cxn ang="0">
                    <a:pos x="422" y="86"/>
                  </a:cxn>
                  <a:cxn ang="0">
                    <a:pos x="406" y="84"/>
                  </a:cxn>
                  <a:cxn ang="0">
                    <a:pos x="382" y="88"/>
                  </a:cxn>
                  <a:cxn ang="0">
                    <a:pos x="362" y="96"/>
                  </a:cxn>
                  <a:cxn ang="0">
                    <a:pos x="354" y="76"/>
                  </a:cxn>
                  <a:cxn ang="0">
                    <a:pos x="326" y="42"/>
                  </a:cxn>
                  <a:cxn ang="0">
                    <a:pos x="292" y="16"/>
                  </a:cxn>
                  <a:cxn ang="0">
                    <a:pos x="248" y="2"/>
                  </a:cxn>
                  <a:cxn ang="0">
                    <a:pos x="226" y="0"/>
                  </a:cxn>
                  <a:cxn ang="0">
                    <a:pos x="196" y="4"/>
                  </a:cxn>
                  <a:cxn ang="0">
                    <a:pos x="168" y="12"/>
                  </a:cxn>
                  <a:cxn ang="0">
                    <a:pos x="144" y="26"/>
                  </a:cxn>
                  <a:cxn ang="0">
                    <a:pos x="122" y="42"/>
                  </a:cxn>
                  <a:cxn ang="0">
                    <a:pos x="104" y="64"/>
                  </a:cxn>
                  <a:cxn ang="0">
                    <a:pos x="92" y="90"/>
                  </a:cxn>
                  <a:cxn ang="0">
                    <a:pos x="82" y="116"/>
                  </a:cxn>
                  <a:cxn ang="0">
                    <a:pos x="80" y="146"/>
                  </a:cxn>
                  <a:cxn ang="0">
                    <a:pos x="80" y="162"/>
                  </a:cxn>
                  <a:cxn ang="0">
                    <a:pos x="70" y="164"/>
                  </a:cxn>
                  <a:cxn ang="0">
                    <a:pos x="54" y="174"/>
                  </a:cxn>
                  <a:cxn ang="0">
                    <a:pos x="40" y="188"/>
                  </a:cxn>
                  <a:cxn ang="0">
                    <a:pos x="34" y="206"/>
                  </a:cxn>
                  <a:cxn ang="0">
                    <a:pos x="32" y="216"/>
                  </a:cxn>
                  <a:cxn ang="0">
                    <a:pos x="36" y="234"/>
                  </a:cxn>
                  <a:cxn ang="0">
                    <a:pos x="44" y="248"/>
                  </a:cxn>
                  <a:cxn ang="0">
                    <a:pos x="34" y="256"/>
                  </a:cxn>
                  <a:cxn ang="0">
                    <a:pos x="18" y="274"/>
                  </a:cxn>
                  <a:cxn ang="0">
                    <a:pos x="6" y="294"/>
                  </a:cxn>
                  <a:cxn ang="0">
                    <a:pos x="0" y="318"/>
                  </a:cxn>
                  <a:cxn ang="0">
                    <a:pos x="0" y="330"/>
                  </a:cxn>
                  <a:cxn ang="0">
                    <a:pos x="8" y="368"/>
                  </a:cxn>
                  <a:cxn ang="0">
                    <a:pos x="28" y="400"/>
                  </a:cxn>
                  <a:cxn ang="0">
                    <a:pos x="60" y="420"/>
                  </a:cxn>
                  <a:cxn ang="0">
                    <a:pos x="98" y="428"/>
                  </a:cxn>
                  <a:cxn ang="0">
                    <a:pos x="508" y="428"/>
                  </a:cxn>
                  <a:cxn ang="0">
                    <a:pos x="534" y="426"/>
                  </a:cxn>
                  <a:cxn ang="0">
                    <a:pos x="558" y="418"/>
                  </a:cxn>
                  <a:cxn ang="0">
                    <a:pos x="580" y="406"/>
                  </a:cxn>
                  <a:cxn ang="0">
                    <a:pos x="614" y="372"/>
                  </a:cxn>
                  <a:cxn ang="0">
                    <a:pos x="626" y="350"/>
                  </a:cxn>
                  <a:cxn ang="0">
                    <a:pos x="634" y="326"/>
                  </a:cxn>
                  <a:cxn ang="0">
                    <a:pos x="636" y="300"/>
                  </a:cxn>
                  <a:cxn ang="0">
                    <a:pos x="636" y="286"/>
                  </a:cxn>
                  <a:cxn ang="0">
                    <a:pos x="632" y="260"/>
                  </a:cxn>
                  <a:cxn ang="0">
                    <a:pos x="622" y="238"/>
                  </a:cxn>
                  <a:cxn ang="0">
                    <a:pos x="600" y="208"/>
                  </a:cxn>
                  <a:cxn ang="0">
                    <a:pos x="570" y="186"/>
                  </a:cxn>
                  <a:cxn ang="0">
                    <a:pos x="546" y="176"/>
                  </a:cxn>
                  <a:cxn ang="0">
                    <a:pos x="520" y="170"/>
                  </a:cxn>
                  <a:cxn ang="0">
                    <a:pos x="508" y="170"/>
                  </a:cxn>
                </a:cxnLst>
                <a:rect l="0" t="0" r="r" b="b"/>
                <a:pathLst>
                  <a:path w="636" h="428">
                    <a:moveTo>
                      <a:pt x="508" y="170"/>
                    </a:moveTo>
                    <a:lnTo>
                      <a:pt x="508" y="170"/>
                    </a:lnTo>
                    <a:lnTo>
                      <a:pt x="496" y="170"/>
                    </a:lnTo>
                    <a:lnTo>
                      <a:pt x="484" y="172"/>
                    </a:lnTo>
                    <a:lnTo>
                      <a:pt x="484" y="172"/>
                    </a:lnTo>
                    <a:lnTo>
                      <a:pt x="484" y="162"/>
                    </a:lnTo>
                    <a:lnTo>
                      <a:pt x="484" y="162"/>
                    </a:lnTo>
                    <a:lnTo>
                      <a:pt x="482" y="146"/>
                    </a:lnTo>
                    <a:lnTo>
                      <a:pt x="478" y="132"/>
                    </a:lnTo>
                    <a:lnTo>
                      <a:pt x="470" y="118"/>
                    </a:lnTo>
                    <a:lnTo>
                      <a:pt x="460" y="106"/>
                    </a:lnTo>
                    <a:lnTo>
                      <a:pt x="450" y="98"/>
                    </a:lnTo>
                    <a:lnTo>
                      <a:pt x="436" y="90"/>
                    </a:lnTo>
                    <a:lnTo>
                      <a:pt x="422" y="86"/>
                    </a:lnTo>
                    <a:lnTo>
                      <a:pt x="406" y="84"/>
                    </a:lnTo>
                    <a:lnTo>
                      <a:pt x="406" y="84"/>
                    </a:lnTo>
                    <a:lnTo>
                      <a:pt x="394" y="84"/>
                    </a:lnTo>
                    <a:lnTo>
                      <a:pt x="382" y="88"/>
                    </a:lnTo>
                    <a:lnTo>
                      <a:pt x="372" y="92"/>
                    </a:lnTo>
                    <a:lnTo>
                      <a:pt x="362" y="96"/>
                    </a:lnTo>
                    <a:lnTo>
                      <a:pt x="362" y="96"/>
                    </a:lnTo>
                    <a:lnTo>
                      <a:pt x="354" y="76"/>
                    </a:lnTo>
                    <a:lnTo>
                      <a:pt x="342" y="58"/>
                    </a:lnTo>
                    <a:lnTo>
                      <a:pt x="326" y="42"/>
                    </a:lnTo>
                    <a:lnTo>
                      <a:pt x="310" y="28"/>
                    </a:lnTo>
                    <a:lnTo>
                      <a:pt x="292" y="16"/>
                    </a:lnTo>
                    <a:lnTo>
                      <a:pt x="270" y="8"/>
                    </a:lnTo>
                    <a:lnTo>
                      <a:pt x="248" y="2"/>
                    </a:lnTo>
                    <a:lnTo>
                      <a:pt x="226" y="0"/>
                    </a:lnTo>
                    <a:lnTo>
                      <a:pt x="226" y="0"/>
                    </a:lnTo>
                    <a:lnTo>
                      <a:pt x="210" y="0"/>
                    </a:lnTo>
                    <a:lnTo>
                      <a:pt x="196" y="4"/>
                    </a:lnTo>
                    <a:lnTo>
                      <a:pt x="182" y="6"/>
                    </a:lnTo>
                    <a:lnTo>
                      <a:pt x="168" y="12"/>
                    </a:lnTo>
                    <a:lnTo>
                      <a:pt x="156" y="18"/>
                    </a:lnTo>
                    <a:lnTo>
                      <a:pt x="144" y="26"/>
                    </a:lnTo>
                    <a:lnTo>
                      <a:pt x="132" y="34"/>
                    </a:lnTo>
                    <a:lnTo>
                      <a:pt x="122" y="42"/>
                    </a:lnTo>
                    <a:lnTo>
                      <a:pt x="112" y="54"/>
                    </a:lnTo>
                    <a:lnTo>
                      <a:pt x="104" y="64"/>
                    </a:lnTo>
                    <a:lnTo>
                      <a:pt x="98" y="76"/>
                    </a:lnTo>
                    <a:lnTo>
                      <a:pt x="92" y="90"/>
                    </a:lnTo>
                    <a:lnTo>
                      <a:pt x="86" y="102"/>
                    </a:lnTo>
                    <a:lnTo>
                      <a:pt x="82" y="116"/>
                    </a:lnTo>
                    <a:lnTo>
                      <a:pt x="80" y="130"/>
                    </a:lnTo>
                    <a:lnTo>
                      <a:pt x="80" y="146"/>
                    </a:lnTo>
                    <a:lnTo>
                      <a:pt x="80" y="146"/>
                    </a:lnTo>
                    <a:lnTo>
                      <a:pt x="80" y="162"/>
                    </a:lnTo>
                    <a:lnTo>
                      <a:pt x="80" y="162"/>
                    </a:lnTo>
                    <a:lnTo>
                      <a:pt x="70" y="164"/>
                    </a:lnTo>
                    <a:lnTo>
                      <a:pt x="62" y="168"/>
                    </a:lnTo>
                    <a:lnTo>
                      <a:pt x="54" y="174"/>
                    </a:lnTo>
                    <a:lnTo>
                      <a:pt x="46" y="180"/>
                    </a:lnTo>
                    <a:lnTo>
                      <a:pt x="40" y="188"/>
                    </a:lnTo>
                    <a:lnTo>
                      <a:pt x="36" y="196"/>
                    </a:lnTo>
                    <a:lnTo>
                      <a:pt x="34" y="206"/>
                    </a:lnTo>
                    <a:lnTo>
                      <a:pt x="32" y="216"/>
                    </a:lnTo>
                    <a:lnTo>
                      <a:pt x="32" y="216"/>
                    </a:lnTo>
                    <a:lnTo>
                      <a:pt x="34" y="224"/>
                    </a:lnTo>
                    <a:lnTo>
                      <a:pt x="36" y="234"/>
                    </a:lnTo>
                    <a:lnTo>
                      <a:pt x="38" y="242"/>
                    </a:lnTo>
                    <a:lnTo>
                      <a:pt x="44" y="248"/>
                    </a:lnTo>
                    <a:lnTo>
                      <a:pt x="44" y="248"/>
                    </a:lnTo>
                    <a:lnTo>
                      <a:pt x="34" y="256"/>
                    </a:lnTo>
                    <a:lnTo>
                      <a:pt x="26" y="264"/>
                    </a:lnTo>
                    <a:lnTo>
                      <a:pt x="18" y="274"/>
                    </a:lnTo>
                    <a:lnTo>
                      <a:pt x="12" y="284"/>
                    </a:lnTo>
                    <a:lnTo>
                      <a:pt x="6" y="294"/>
                    </a:lnTo>
                    <a:lnTo>
                      <a:pt x="4" y="306"/>
                    </a:lnTo>
                    <a:lnTo>
                      <a:pt x="0" y="318"/>
                    </a:lnTo>
                    <a:lnTo>
                      <a:pt x="0" y="330"/>
                    </a:lnTo>
                    <a:lnTo>
                      <a:pt x="0" y="330"/>
                    </a:lnTo>
                    <a:lnTo>
                      <a:pt x="2" y="350"/>
                    </a:lnTo>
                    <a:lnTo>
                      <a:pt x="8" y="368"/>
                    </a:lnTo>
                    <a:lnTo>
                      <a:pt x="16" y="386"/>
                    </a:lnTo>
                    <a:lnTo>
                      <a:pt x="28" y="400"/>
                    </a:lnTo>
                    <a:lnTo>
                      <a:pt x="44" y="412"/>
                    </a:lnTo>
                    <a:lnTo>
                      <a:pt x="60" y="420"/>
                    </a:lnTo>
                    <a:lnTo>
                      <a:pt x="78" y="426"/>
                    </a:lnTo>
                    <a:lnTo>
                      <a:pt x="98" y="428"/>
                    </a:lnTo>
                    <a:lnTo>
                      <a:pt x="508" y="428"/>
                    </a:lnTo>
                    <a:lnTo>
                      <a:pt x="508" y="428"/>
                    </a:lnTo>
                    <a:lnTo>
                      <a:pt x="520" y="428"/>
                    </a:lnTo>
                    <a:lnTo>
                      <a:pt x="534" y="426"/>
                    </a:lnTo>
                    <a:lnTo>
                      <a:pt x="546" y="422"/>
                    </a:lnTo>
                    <a:lnTo>
                      <a:pt x="558" y="418"/>
                    </a:lnTo>
                    <a:lnTo>
                      <a:pt x="570" y="412"/>
                    </a:lnTo>
                    <a:lnTo>
                      <a:pt x="580" y="406"/>
                    </a:lnTo>
                    <a:lnTo>
                      <a:pt x="600" y="390"/>
                    </a:lnTo>
                    <a:lnTo>
                      <a:pt x="614" y="372"/>
                    </a:lnTo>
                    <a:lnTo>
                      <a:pt x="622" y="360"/>
                    </a:lnTo>
                    <a:lnTo>
                      <a:pt x="626" y="350"/>
                    </a:lnTo>
                    <a:lnTo>
                      <a:pt x="632" y="338"/>
                    </a:lnTo>
                    <a:lnTo>
                      <a:pt x="634" y="326"/>
                    </a:lnTo>
                    <a:lnTo>
                      <a:pt x="636" y="312"/>
                    </a:lnTo>
                    <a:lnTo>
                      <a:pt x="636" y="300"/>
                    </a:lnTo>
                    <a:lnTo>
                      <a:pt x="636" y="300"/>
                    </a:lnTo>
                    <a:lnTo>
                      <a:pt x="636" y="286"/>
                    </a:lnTo>
                    <a:lnTo>
                      <a:pt x="634" y="274"/>
                    </a:lnTo>
                    <a:lnTo>
                      <a:pt x="632" y="260"/>
                    </a:lnTo>
                    <a:lnTo>
                      <a:pt x="626" y="250"/>
                    </a:lnTo>
                    <a:lnTo>
                      <a:pt x="622" y="238"/>
                    </a:lnTo>
                    <a:lnTo>
                      <a:pt x="614" y="228"/>
                    </a:lnTo>
                    <a:lnTo>
                      <a:pt x="600" y="208"/>
                    </a:lnTo>
                    <a:lnTo>
                      <a:pt x="580" y="192"/>
                    </a:lnTo>
                    <a:lnTo>
                      <a:pt x="570" y="186"/>
                    </a:lnTo>
                    <a:lnTo>
                      <a:pt x="558" y="180"/>
                    </a:lnTo>
                    <a:lnTo>
                      <a:pt x="546" y="176"/>
                    </a:lnTo>
                    <a:lnTo>
                      <a:pt x="534" y="172"/>
                    </a:lnTo>
                    <a:lnTo>
                      <a:pt x="520" y="170"/>
                    </a:lnTo>
                    <a:lnTo>
                      <a:pt x="508" y="170"/>
                    </a:lnTo>
                    <a:lnTo>
                      <a:pt x="508" y="170"/>
                    </a:lnTo>
                    <a:close/>
                  </a:path>
                </a:pathLst>
              </a:custGeom>
              <a:solidFill>
                <a:srgbClr val="E2E2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76" name="Freeform 7"/>
              <p:cNvSpPr>
                <a:spLocks/>
              </p:cNvSpPr>
              <p:nvPr/>
            </p:nvSpPr>
            <p:spPr bwMode="auto">
              <a:xfrm>
                <a:off x="625475" y="1627188"/>
                <a:ext cx="1200150" cy="806450"/>
              </a:xfrm>
              <a:custGeom>
                <a:avLst/>
                <a:gdLst/>
                <a:ahLst/>
                <a:cxnLst>
                  <a:cxn ang="0">
                    <a:pos x="602" y="202"/>
                  </a:cxn>
                  <a:cxn ang="0">
                    <a:pos x="574" y="204"/>
                  </a:cxn>
                  <a:cxn ang="0">
                    <a:pos x="574" y="192"/>
                  </a:cxn>
                  <a:cxn ang="0">
                    <a:pos x="572" y="174"/>
                  </a:cxn>
                  <a:cxn ang="0">
                    <a:pos x="558" y="140"/>
                  </a:cxn>
                  <a:cxn ang="0">
                    <a:pos x="534" y="114"/>
                  </a:cxn>
                  <a:cxn ang="0">
                    <a:pos x="500" y="100"/>
                  </a:cxn>
                  <a:cxn ang="0">
                    <a:pos x="480" y="98"/>
                  </a:cxn>
                  <a:cxn ang="0">
                    <a:pos x="454" y="102"/>
                  </a:cxn>
                  <a:cxn ang="0">
                    <a:pos x="430" y="114"/>
                  </a:cxn>
                  <a:cxn ang="0">
                    <a:pos x="420" y="90"/>
                  </a:cxn>
                  <a:cxn ang="0">
                    <a:pos x="388" y="48"/>
                  </a:cxn>
                  <a:cxn ang="0">
                    <a:pos x="346" y="18"/>
                  </a:cxn>
                  <a:cxn ang="0">
                    <a:pos x="294" y="2"/>
                  </a:cxn>
                  <a:cxn ang="0">
                    <a:pos x="268" y="0"/>
                  </a:cxn>
                  <a:cxn ang="0">
                    <a:pos x="232" y="2"/>
                  </a:cxn>
                  <a:cxn ang="0">
                    <a:pos x="200" y="14"/>
                  </a:cxn>
                  <a:cxn ang="0">
                    <a:pos x="170" y="28"/>
                  </a:cxn>
                  <a:cxn ang="0">
                    <a:pos x="144" y="50"/>
                  </a:cxn>
                  <a:cxn ang="0">
                    <a:pos x="124" y="76"/>
                  </a:cxn>
                  <a:cxn ang="0">
                    <a:pos x="108" y="106"/>
                  </a:cxn>
                  <a:cxn ang="0">
                    <a:pos x="98" y="138"/>
                  </a:cxn>
                  <a:cxn ang="0">
                    <a:pos x="94" y="172"/>
                  </a:cxn>
                  <a:cxn ang="0">
                    <a:pos x="96" y="192"/>
                  </a:cxn>
                  <a:cxn ang="0">
                    <a:pos x="84" y="194"/>
                  </a:cxn>
                  <a:cxn ang="0">
                    <a:pos x="64" y="204"/>
                  </a:cxn>
                  <a:cxn ang="0">
                    <a:pos x="48" y="222"/>
                  </a:cxn>
                  <a:cxn ang="0">
                    <a:pos x="40" y="244"/>
                  </a:cxn>
                  <a:cxn ang="0">
                    <a:pos x="38" y="256"/>
                  </a:cxn>
                  <a:cxn ang="0">
                    <a:pos x="42" y="276"/>
                  </a:cxn>
                  <a:cxn ang="0">
                    <a:pos x="52" y="294"/>
                  </a:cxn>
                  <a:cxn ang="0">
                    <a:pos x="40" y="302"/>
                  </a:cxn>
                  <a:cxn ang="0">
                    <a:pos x="22" y="324"/>
                  </a:cxn>
                  <a:cxn ang="0">
                    <a:pos x="8" y="348"/>
                  </a:cxn>
                  <a:cxn ang="0">
                    <a:pos x="0" y="376"/>
                  </a:cxn>
                  <a:cxn ang="0">
                    <a:pos x="0" y="392"/>
                  </a:cxn>
                  <a:cxn ang="0">
                    <a:pos x="2" y="416"/>
                  </a:cxn>
                  <a:cxn ang="0">
                    <a:pos x="20" y="458"/>
                  </a:cxn>
                  <a:cxn ang="0">
                    <a:pos x="52" y="488"/>
                  </a:cxn>
                  <a:cxn ang="0">
                    <a:pos x="92" y="506"/>
                  </a:cxn>
                  <a:cxn ang="0">
                    <a:pos x="116" y="508"/>
                  </a:cxn>
                  <a:cxn ang="0">
                    <a:pos x="602" y="508"/>
                  </a:cxn>
                  <a:cxn ang="0">
                    <a:pos x="634" y="506"/>
                  </a:cxn>
                  <a:cxn ang="0">
                    <a:pos x="662" y="496"/>
                  </a:cxn>
                  <a:cxn ang="0">
                    <a:pos x="688" y="482"/>
                  </a:cxn>
                  <a:cxn ang="0">
                    <a:pos x="712" y="464"/>
                  </a:cxn>
                  <a:cxn ang="0">
                    <a:pos x="730" y="440"/>
                  </a:cxn>
                  <a:cxn ang="0">
                    <a:pos x="744" y="414"/>
                  </a:cxn>
                  <a:cxn ang="0">
                    <a:pos x="754" y="386"/>
                  </a:cxn>
                  <a:cxn ang="0">
                    <a:pos x="756" y="356"/>
                  </a:cxn>
                  <a:cxn ang="0">
                    <a:pos x="756" y="340"/>
                  </a:cxn>
                  <a:cxn ang="0">
                    <a:pos x="750" y="310"/>
                  </a:cxn>
                  <a:cxn ang="0">
                    <a:pos x="738" y="282"/>
                  </a:cxn>
                  <a:cxn ang="0">
                    <a:pos x="722" y="258"/>
                  </a:cxn>
                  <a:cxn ang="0">
                    <a:pos x="700" y="236"/>
                  </a:cxn>
                  <a:cxn ang="0">
                    <a:pos x="676" y="220"/>
                  </a:cxn>
                  <a:cxn ang="0">
                    <a:pos x="648" y="208"/>
                  </a:cxn>
                  <a:cxn ang="0">
                    <a:pos x="618" y="202"/>
                  </a:cxn>
                  <a:cxn ang="0">
                    <a:pos x="602" y="202"/>
                  </a:cxn>
                </a:cxnLst>
                <a:rect l="0" t="0" r="r" b="b"/>
                <a:pathLst>
                  <a:path w="756" h="508">
                    <a:moveTo>
                      <a:pt x="602" y="202"/>
                    </a:moveTo>
                    <a:lnTo>
                      <a:pt x="602" y="202"/>
                    </a:lnTo>
                    <a:lnTo>
                      <a:pt x="588" y="202"/>
                    </a:lnTo>
                    <a:lnTo>
                      <a:pt x="574" y="204"/>
                    </a:lnTo>
                    <a:lnTo>
                      <a:pt x="574" y="204"/>
                    </a:lnTo>
                    <a:lnTo>
                      <a:pt x="574" y="192"/>
                    </a:lnTo>
                    <a:lnTo>
                      <a:pt x="574" y="192"/>
                    </a:lnTo>
                    <a:lnTo>
                      <a:pt x="572" y="174"/>
                    </a:lnTo>
                    <a:lnTo>
                      <a:pt x="566" y="156"/>
                    </a:lnTo>
                    <a:lnTo>
                      <a:pt x="558" y="140"/>
                    </a:lnTo>
                    <a:lnTo>
                      <a:pt x="546" y="126"/>
                    </a:lnTo>
                    <a:lnTo>
                      <a:pt x="534" y="114"/>
                    </a:lnTo>
                    <a:lnTo>
                      <a:pt x="518" y="106"/>
                    </a:lnTo>
                    <a:lnTo>
                      <a:pt x="500" y="100"/>
                    </a:lnTo>
                    <a:lnTo>
                      <a:pt x="480" y="98"/>
                    </a:lnTo>
                    <a:lnTo>
                      <a:pt x="480" y="98"/>
                    </a:lnTo>
                    <a:lnTo>
                      <a:pt x="468" y="100"/>
                    </a:lnTo>
                    <a:lnTo>
                      <a:pt x="454" y="102"/>
                    </a:lnTo>
                    <a:lnTo>
                      <a:pt x="442" y="108"/>
                    </a:lnTo>
                    <a:lnTo>
                      <a:pt x="430" y="114"/>
                    </a:lnTo>
                    <a:lnTo>
                      <a:pt x="430" y="114"/>
                    </a:lnTo>
                    <a:lnTo>
                      <a:pt x="420" y="90"/>
                    </a:lnTo>
                    <a:lnTo>
                      <a:pt x="404" y="68"/>
                    </a:lnTo>
                    <a:lnTo>
                      <a:pt x="388" y="48"/>
                    </a:lnTo>
                    <a:lnTo>
                      <a:pt x="368" y="32"/>
                    </a:lnTo>
                    <a:lnTo>
                      <a:pt x="346" y="18"/>
                    </a:lnTo>
                    <a:lnTo>
                      <a:pt x="320" y="8"/>
                    </a:lnTo>
                    <a:lnTo>
                      <a:pt x="294" y="2"/>
                    </a:lnTo>
                    <a:lnTo>
                      <a:pt x="268" y="0"/>
                    </a:lnTo>
                    <a:lnTo>
                      <a:pt x="268" y="0"/>
                    </a:lnTo>
                    <a:lnTo>
                      <a:pt x="250" y="0"/>
                    </a:lnTo>
                    <a:lnTo>
                      <a:pt x="232" y="2"/>
                    </a:lnTo>
                    <a:lnTo>
                      <a:pt x="216" y="8"/>
                    </a:lnTo>
                    <a:lnTo>
                      <a:pt x="200" y="14"/>
                    </a:lnTo>
                    <a:lnTo>
                      <a:pt x="184" y="20"/>
                    </a:lnTo>
                    <a:lnTo>
                      <a:pt x="170" y="28"/>
                    </a:lnTo>
                    <a:lnTo>
                      <a:pt x="158" y="38"/>
                    </a:lnTo>
                    <a:lnTo>
                      <a:pt x="144" y="50"/>
                    </a:lnTo>
                    <a:lnTo>
                      <a:pt x="134" y="62"/>
                    </a:lnTo>
                    <a:lnTo>
                      <a:pt x="124" y="76"/>
                    </a:lnTo>
                    <a:lnTo>
                      <a:pt x="116" y="90"/>
                    </a:lnTo>
                    <a:lnTo>
                      <a:pt x="108" y="106"/>
                    </a:lnTo>
                    <a:lnTo>
                      <a:pt x="102" y="120"/>
                    </a:lnTo>
                    <a:lnTo>
                      <a:pt x="98" y="138"/>
                    </a:lnTo>
                    <a:lnTo>
                      <a:pt x="96" y="154"/>
                    </a:lnTo>
                    <a:lnTo>
                      <a:pt x="94" y="172"/>
                    </a:lnTo>
                    <a:lnTo>
                      <a:pt x="94" y="172"/>
                    </a:lnTo>
                    <a:lnTo>
                      <a:pt x="96" y="192"/>
                    </a:lnTo>
                    <a:lnTo>
                      <a:pt x="96" y="192"/>
                    </a:lnTo>
                    <a:lnTo>
                      <a:pt x="84" y="194"/>
                    </a:lnTo>
                    <a:lnTo>
                      <a:pt x="72" y="198"/>
                    </a:lnTo>
                    <a:lnTo>
                      <a:pt x="64" y="204"/>
                    </a:lnTo>
                    <a:lnTo>
                      <a:pt x="54" y="212"/>
                    </a:lnTo>
                    <a:lnTo>
                      <a:pt x="48" y="222"/>
                    </a:lnTo>
                    <a:lnTo>
                      <a:pt x="42" y="232"/>
                    </a:lnTo>
                    <a:lnTo>
                      <a:pt x="40" y="244"/>
                    </a:lnTo>
                    <a:lnTo>
                      <a:pt x="38" y="256"/>
                    </a:lnTo>
                    <a:lnTo>
                      <a:pt x="38" y="256"/>
                    </a:lnTo>
                    <a:lnTo>
                      <a:pt x="38" y="266"/>
                    </a:lnTo>
                    <a:lnTo>
                      <a:pt x="42" y="276"/>
                    </a:lnTo>
                    <a:lnTo>
                      <a:pt x="46" y="286"/>
                    </a:lnTo>
                    <a:lnTo>
                      <a:pt x="52" y="294"/>
                    </a:lnTo>
                    <a:lnTo>
                      <a:pt x="52" y="294"/>
                    </a:lnTo>
                    <a:lnTo>
                      <a:pt x="40" y="302"/>
                    </a:lnTo>
                    <a:lnTo>
                      <a:pt x="30" y="312"/>
                    </a:lnTo>
                    <a:lnTo>
                      <a:pt x="22" y="324"/>
                    </a:lnTo>
                    <a:lnTo>
                      <a:pt x="14" y="336"/>
                    </a:lnTo>
                    <a:lnTo>
                      <a:pt x="8" y="348"/>
                    </a:lnTo>
                    <a:lnTo>
                      <a:pt x="4" y="362"/>
                    </a:lnTo>
                    <a:lnTo>
                      <a:pt x="0" y="376"/>
                    </a:lnTo>
                    <a:lnTo>
                      <a:pt x="0" y="392"/>
                    </a:lnTo>
                    <a:lnTo>
                      <a:pt x="0" y="392"/>
                    </a:lnTo>
                    <a:lnTo>
                      <a:pt x="0" y="404"/>
                    </a:lnTo>
                    <a:lnTo>
                      <a:pt x="2" y="416"/>
                    </a:lnTo>
                    <a:lnTo>
                      <a:pt x="8" y="438"/>
                    </a:lnTo>
                    <a:lnTo>
                      <a:pt x="20" y="458"/>
                    </a:lnTo>
                    <a:lnTo>
                      <a:pt x="34" y="474"/>
                    </a:lnTo>
                    <a:lnTo>
                      <a:pt x="52" y="488"/>
                    </a:lnTo>
                    <a:lnTo>
                      <a:pt x="70" y="500"/>
                    </a:lnTo>
                    <a:lnTo>
                      <a:pt x="92" y="506"/>
                    </a:lnTo>
                    <a:lnTo>
                      <a:pt x="104" y="508"/>
                    </a:lnTo>
                    <a:lnTo>
                      <a:pt x="116" y="508"/>
                    </a:lnTo>
                    <a:lnTo>
                      <a:pt x="602" y="508"/>
                    </a:lnTo>
                    <a:lnTo>
                      <a:pt x="602" y="508"/>
                    </a:lnTo>
                    <a:lnTo>
                      <a:pt x="618" y="508"/>
                    </a:lnTo>
                    <a:lnTo>
                      <a:pt x="634" y="506"/>
                    </a:lnTo>
                    <a:lnTo>
                      <a:pt x="648" y="502"/>
                    </a:lnTo>
                    <a:lnTo>
                      <a:pt x="662" y="496"/>
                    </a:lnTo>
                    <a:lnTo>
                      <a:pt x="676" y="490"/>
                    </a:lnTo>
                    <a:lnTo>
                      <a:pt x="688" y="482"/>
                    </a:lnTo>
                    <a:lnTo>
                      <a:pt x="700" y="474"/>
                    </a:lnTo>
                    <a:lnTo>
                      <a:pt x="712" y="464"/>
                    </a:lnTo>
                    <a:lnTo>
                      <a:pt x="722" y="452"/>
                    </a:lnTo>
                    <a:lnTo>
                      <a:pt x="730" y="440"/>
                    </a:lnTo>
                    <a:lnTo>
                      <a:pt x="738" y="428"/>
                    </a:lnTo>
                    <a:lnTo>
                      <a:pt x="744" y="414"/>
                    </a:lnTo>
                    <a:lnTo>
                      <a:pt x="750" y="400"/>
                    </a:lnTo>
                    <a:lnTo>
                      <a:pt x="754" y="386"/>
                    </a:lnTo>
                    <a:lnTo>
                      <a:pt x="756" y="370"/>
                    </a:lnTo>
                    <a:lnTo>
                      <a:pt x="756" y="356"/>
                    </a:lnTo>
                    <a:lnTo>
                      <a:pt x="756" y="356"/>
                    </a:lnTo>
                    <a:lnTo>
                      <a:pt x="756" y="340"/>
                    </a:lnTo>
                    <a:lnTo>
                      <a:pt x="754" y="324"/>
                    </a:lnTo>
                    <a:lnTo>
                      <a:pt x="750" y="310"/>
                    </a:lnTo>
                    <a:lnTo>
                      <a:pt x="744" y="296"/>
                    </a:lnTo>
                    <a:lnTo>
                      <a:pt x="738" y="282"/>
                    </a:lnTo>
                    <a:lnTo>
                      <a:pt x="730" y="270"/>
                    </a:lnTo>
                    <a:lnTo>
                      <a:pt x="722" y="258"/>
                    </a:lnTo>
                    <a:lnTo>
                      <a:pt x="712" y="246"/>
                    </a:lnTo>
                    <a:lnTo>
                      <a:pt x="700" y="236"/>
                    </a:lnTo>
                    <a:lnTo>
                      <a:pt x="688" y="228"/>
                    </a:lnTo>
                    <a:lnTo>
                      <a:pt x="676" y="220"/>
                    </a:lnTo>
                    <a:lnTo>
                      <a:pt x="662" y="214"/>
                    </a:lnTo>
                    <a:lnTo>
                      <a:pt x="648" y="208"/>
                    </a:lnTo>
                    <a:lnTo>
                      <a:pt x="634" y="204"/>
                    </a:lnTo>
                    <a:lnTo>
                      <a:pt x="618" y="202"/>
                    </a:lnTo>
                    <a:lnTo>
                      <a:pt x="602" y="202"/>
                    </a:lnTo>
                    <a:lnTo>
                      <a:pt x="602" y="202"/>
                    </a:lnTo>
                    <a:close/>
                  </a:path>
                </a:pathLst>
              </a:custGeom>
              <a:solidFill>
                <a:srgbClr val="F7F8F8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61" name="그룹 67"/>
            <p:cNvGrpSpPr/>
            <p:nvPr/>
          </p:nvGrpSpPr>
          <p:grpSpPr>
            <a:xfrm>
              <a:off x="4838086" y="1880931"/>
              <a:ext cx="787631" cy="436809"/>
              <a:chOff x="625475" y="1627188"/>
              <a:chExt cx="1454150" cy="806450"/>
            </a:xfrm>
          </p:grpSpPr>
          <p:sp>
            <p:nvSpPr>
              <p:cNvPr id="73" name="Freeform 6"/>
              <p:cNvSpPr>
                <a:spLocks/>
              </p:cNvSpPr>
              <p:nvPr/>
            </p:nvSpPr>
            <p:spPr bwMode="auto">
              <a:xfrm>
                <a:off x="1069975" y="1754188"/>
                <a:ext cx="1009650" cy="679450"/>
              </a:xfrm>
              <a:custGeom>
                <a:avLst/>
                <a:gdLst/>
                <a:ahLst/>
                <a:cxnLst>
                  <a:cxn ang="0">
                    <a:pos x="508" y="170"/>
                  </a:cxn>
                  <a:cxn ang="0">
                    <a:pos x="484" y="172"/>
                  </a:cxn>
                  <a:cxn ang="0">
                    <a:pos x="484" y="162"/>
                  </a:cxn>
                  <a:cxn ang="0">
                    <a:pos x="482" y="146"/>
                  </a:cxn>
                  <a:cxn ang="0">
                    <a:pos x="470" y="118"/>
                  </a:cxn>
                  <a:cxn ang="0">
                    <a:pos x="450" y="98"/>
                  </a:cxn>
                  <a:cxn ang="0">
                    <a:pos x="422" y="86"/>
                  </a:cxn>
                  <a:cxn ang="0">
                    <a:pos x="406" y="84"/>
                  </a:cxn>
                  <a:cxn ang="0">
                    <a:pos x="382" y="88"/>
                  </a:cxn>
                  <a:cxn ang="0">
                    <a:pos x="362" y="96"/>
                  </a:cxn>
                  <a:cxn ang="0">
                    <a:pos x="354" y="76"/>
                  </a:cxn>
                  <a:cxn ang="0">
                    <a:pos x="326" y="42"/>
                  </a:cxn>
                  <a:cxn ang="0">
                    <a:pos x="292" y="16"/>
                  </a:cxn>
                  <a:cxn ang="0">
                    <a:pos x="248" y="2"/>
                  </a:cxn>
                  <a:cxn ang="0">
                    <a:pos x="226" y="0"/>
                  </a:cxn>
                  <a:cxn ang="0">
                    <a:pos x="196" y="4"/>
                  </a:cxn>
                  <a:cxn ang="0">
                    <a:pos x="168" y="12"/>
                  </a:cxn>
                  <a:cxn ang="0">
                    <a:pos x="144" y="26"/>
                  </a:cxn>
                  <a:cxn ang="0">
                    <a:pos x="122" y="42"/>
                  </a:cxn>
                  <a:cxn ang="0">
                    <a:pos x="104" y="64"/>
                  </a:cxn>
                  <a:cxn ang="0">
                    <a:pos x="92" y="90"/>
                  </a:cxn>
                  <a:cxn ang="0">
                    <a:pos x="82" y="116"/>
                  </a:cxn>
                  <a:cxn ang="0">
                    <a:pos x="80" y="146"/>
                  </a:cxn>
                  <a:cxn ang="0">
                    <a:pos x="80" y="162"/>
                  </a:cxn>
                  <a:cxn ang="0">
                    <a:pos x="70" y="164"/>
                  </a:cxn>
                  <a:cxn ang="0">
                    <a:pos x="54" y="174"/>
                  </a:cxn>
                  <a:cxn ang="0">
                    <a:pos x="40" y="188"/>
                  </a:cxn>
                  <a:cxn ang="0">
                    <a:pos x="34" y="206"/>
                  </a:cxn>
                  <a:cxn ang="0">
                    <a:pos x="32" y="216"/>
                  </a:cxn>
                  <a:cxn ang="0">
                    <a:pos x="36" y="234"/>
                  </a:cxn>
                  <a:cxn ang="0">
                    <a:pos x="44" y="248"/>
                  </a:cxn>
                  <a:cxn ang="0">
                    <a:pos x="34" y="256"/>
                  </a:cxn>
                  <a:cxn ang="0">
                    <a:pos x="18" y="274"/>
                  </a:cxn>
                  <a:cxn ang="0">
                    <a:pos x="6" y="294"/>
                  </a:cxn>
                  <a:cxn ang="0">
                    <a:pos x="0" y="318"/>
                  </a:cxn>
                  <a:cxn ang="0">
                    <a:pos x="0" y="330"/>
                  </a:cxn>
                  <a:cxn ang="0">
                    <a:pos x="8" y="368"/>
                  </a:cxn>
                  <a:cxn ang="0">
                    <a:pos x="28" y="400"/>
                  </a:cxn>
                  <a:cxn ang="0">
                    <a:pos x="60" y="420"/>
                  </a:cxn>
                  <a:cxn ang="0">
                    <a:pos x="98" y="428"/>
                  </a:cxn>
                  <a:cxn ang="0">
                    <a:pos x="508" y="428"/>
                  </a:cxn>
                  <a:cxn ang="0">
                    <a:pos x="534" y="426"/>
                  </a:cxn>
                  <a:cxn ang="0">
                    <a:pos x="558" y="418"/>
                  </a:cxn>
                  <a:cxn ang="0">
                    <a:pos x="580" y="406"/>
                  </a:cxn>
                  <a:cxn ang="0">
                    <a:pos x="614" y="372"/>
                  </a:cxn>
                  <a:cxn ang="0">
                    <a:pos x="626" y="350"/>
                  </a:cxn>
                  <a:cxn ang="0">
                    <a:pos x="634" y="326"/>
                  </a:cxn>
                  <a:cxn ang="0">
                    <a:pos x="636" y="300"/>
                  </a:cxn>
                  <a:cxn ang="0">
                    <a:pos x="636" y="286"/>
                  </a:cxn>
                  <a:cxn ang="0">
                    <a:pos x="632" y="260"/>
                  </a:cxn>
                  <a:cxn ang="0">
                    <a:pos x="622" y="238"/>
                  </a:cxn>
                  <a:cxn ang="0">
                    <a:pos x="600" y="208"/>
                  </a:cxn>
                  <a:cxn ang="0">
                    <a:pos x="570" y="186"/>
                  </a:cxn>
                  <a:cxn ang="0">
                    <a:pos x="546" y="176"/>
                  </a:cxn>
                  <a:cxn ang="0">
                    <a:pos x="520" y="170"/>
                  </a:cxn>
                  <a:cxn ang="0">
                    <a:pos x="508" y="170"/>
                  </a:cxn>
                </a:cxnLst>
                <a:rect l="0" t="0" r="r" b="b"/>
                <a:pathLst>
                  <a:path w="636" h="428">
                    <a:moveTo>
                      <a:pt x="508" y="170"/>
                    </a:moveTo>
                    <a:lnTo>
                      <a:pt x="508" y="170"/>
                    </a:lnTo>
                    <a:lnTo>
                      <a:pt x="496" y="170"/>
                    </a:lnTo>
                    <a:lnTo>
                      <a:pt x="484" y="172"/>
                    </a:lnTo>
                    <a:lnTo>
                      <a:pt x="484" y="172"/>
                    </a:lnTo>
                    <a:lnTo>
                      <a:pt x="484" y="162"/>
                    </a:lnTo>
                    <a:lnTo>
                      <a:pt x="484" y="162"/>
                    </a:lnTo>
                    <a:lnTo>
                      <a:pt x="482" y="146"/>
                    </a:lnTo>
                    <a:lnTo>
                      <a:pt x="478" y="132"/>
                    </a:lnTo>
                    <a:lnTo>
                      <a:pt x="470" y="118"/>
                    </a:lnTo>
                    <a:lnTo>
                      <a:pt x="460" y="106"/>
                    </a:lnTo>
                    <a:lnTo>
                      <a:pt x="450" y="98"/>
                    </a:lnTo>
                    <a:lnTo>
                      <a:pt x="436" y="90"/>
                    </a:lnTo>
                    <a:lnTo>
                      <a:pt x="422" y="86"/>
                    </a:lnTo>
                    <a:lnTo>
                      <a:pt x="406" y="84"/>
                    </a:lnTo>
                    <a:lnTo>
                      <a:pt x="406" y="84"/>
                    </a:lnTo>
                    <a:lnTo>
                      <a:pt x="394" y="84"/>
                    </a:lnTo>
                    <a:lnTo>
                      <a:pt x="382" y="88"/>
                    </a:lnTo>
                    <a:lnTo>
                      <a:pt x="372" y="92"/>
                    </a:lnTo>
                    <a:lnTo>
                      <a:pt x="362" y="96"/>
                    </a:lnTo>
                    <a:lnTo>
                      <a:pt x="362" y="96"/>
                    </a:lnTo>
                    <a:lnTo>
                      <a:pt x="354" y="76"/>
                    </a:lnTo>
                    <a:lnTo>
                      <a:pt x="342" y="58"/>
                    </a:lnTo>
                    <a:lnTo>
                      <a:pt x="326" y="42"/>
                    </a:lnTo>
                    <a:lnTo>
                      <a:pt x="310" y="28"/>
                    </a:lnTo>
                    <a:lnTo>
                      <a:pt x="292" y="16"/>
                    </a:lnTo>
                    <a:lnTo>
                      <a:pt x="270" y="8"/>
                    </a:lnTo>
                    <a:lnTo>
                      <a:pt x="248" y="2"/>
                    </a:lnTo>
                    <a:lnTo>
                      <a:pt x="226" y="0"/>
                    </a:lnTo>
                    <a:lnTo>
                      <a:pt x="226" y="0"/>
                    </a:lnTo>
                    <a:lnTo>
                      <a:pt x="210" y="0"/>
                    </a:lnTo>
                    <a:lnTo>
                      <a:pt x="196" y="4"/>
                    </a:lnTo>
                    <a:lnTo>
                      <a:pt x="182" y="6"/>
                    </a:lnTo>
                    <a:lnTo>
                      <a:pt x="168" y="12"/>
                    </a:lnTo>
                    <a:lnTo>
                      <a:pt x="156" y="18"/>
                    </a:lnTo>
                    <a:lnTo>
                      <a:pt x="144" y="26"/>
                    </a:lnTo>
                    <a:lnTo>
                      <a:pt x="132" y="34"/>
                    </a:lnTo>
                    <a:lnTo>
                      <a:pt x="122" y="42"/>
                    </a:lnTo>
                    <a:lnTo>
                      <a:pt x="112" y="54"/>
                    </a:lnTo>
                    <a:lnTo>
                      <a:pt x="104" y="64"/>
                    </a:lnTo>
                    <a:lnTo>
                      <a:pt x="98" y="76"/>
                    </a:lnTo>
                    <a:lnTo>
                      <a:pt x="92" y="90"/>
                    </a:lnTo>
                    <a:lnTo>
                      <a:pt x="86" y="102"/>
                    </a:lnTo>
                    <a:lnTo>
                      <a:pt x="82" y="116"/>
                    </a:lnTo>
                    <a:lnTo>
                      <a:pt x="80" y="130"/>
                    </a:lnTo>
                    <a:lnTo>
                      <a:pt x="80" y="146"/>
                    </a:lnTo>
                    <a:lnTo>
                      <a:pt x="80" y="146"/>
                    </a:lnTo>
                    <a:lnTo>
                      <a:pt x="80" y="162"/>
                    </a:lnTo>
                    <a:lnTo>
                      <a:pt x="80" y="162"/>
                    </a:lnTo>
                    <a:lnTo>
                      <a:pt x="70" y="164"/>
                    </a:lnTo>
                    <a:lnTo>
                      <a:pt x="62" y="168"/>
                    </a:lnTo>
                    <a:lnTo>
                      <a:pt x="54" y="174"/>
                    </a:lnTo>
                    <a:lnTo>
                      <a:pt x="46" y="180"/>
                    </a:lnTo>
                    <a:lnTo>
                      <a:pt x="40" y="188"/>
                    </a:lnTo>
                    <a:lnTo>
                      <a:pt x="36" y="196"/>
                    </a:lnTo>
                    <a:lnTo>
                      <a:pt x="34" y="206"/>
                    </a:lnTo>
                    <a:lnTo>
                      <a:pt x="32" y="216"/>
                    </a:lnTo>
                    <a:lnTo>
                      <a:pt x="32" y="216"/>
                    </a:lnTo>
                    <a:lnTo>
                      <a:pt x="34" y="224"/>
                    </a:lnTo>
                    <a:lnTo>
                      <a:pt x="36" y="234"/>
                    </a:lnTo>
                    <a:lnTo>
                      <a:pt x="38" y="242"/>
                    </a:lnTo>
                    <a:lnTo>
                      <a:pt x="44" y="248"/>
                    </a:lnTo>
                    <a:lnTo>
                      <a:pt x="44" y="248"/>
                    </a:lnTo>
                    <a:lnTo>
                      <a:pt x="34" y="256"/>
                    </a:lnTo>
                    <a:lnTo>
                      <a:pt x="26" y="264"/>
                    </a:lnTo>
                    <a:lnTo>
                      <a:pt x="18" y="274"/>
                    </a:lnTo>
                    <a:lnTo>
                      <a:pt x="12" y="284"/>
                    </a:lnTo>
                    <a:lnTo>
                      <a:pt x="6" y="294"/>
                    </a:lnTo>
                    <a:lnTo>
                      <a:pt x="4" y="306"/>
                    </a:lnTo>
                    <a:lnTo>
                      <a:pt x="0" y="318"/>
                    </a:lnTo>
                    <a:lnTo>
                      <a:pt x="0" y="330"/>
                    </a:lnTo>
                    <a:lnTo>
                      <a:pt x="0" y="330"/>
                    </a:lnTo>
                    <a:lnTo>
                      <a:pt x="2" y="350"/>
                    </a:lnTo>
                    <a:lnTo>
                      <a:pt x="8" y="368"/>
                    </a:lnTo>
                    <a:lnTo>
                      <a:pt x="16" y="386"/>
                    </a:lnTo>
                    <a:lnTo>
                      <a:pt x="28" y="400"/>
                    </a:lnTo>
                    <a:lnTo>
                      <a:pt x="44" y="412"/>
                    </a:lnTo>
                    <a:lnTo>
                      <a:pt x="60" y="420"/>
                    </a:lnTo>
                    <a:lnTo>
                      <a:pt x="78" y="426"/>
                    </a:lnTo>
                    <a:lnTo>
                      <a:pt x="98" y="428"/>
                    </a:lnTo>
                    <a:lnTo>
                      <a:pt x="508" y="428"/>
                    </a:lnTo>
                    <a:lnTo>
                      <a:pt x="508" y="428"/>
                    </a:lnTo>
                    <a:lnTo>
                      <a:pt x="520" y="428"/>
                    </a:lnTo>
                    <a:lnTo>
                      <a:pt x="534" y="426"/>
                    </a:lnTo>
                    <a:lnTo>
                      <a:pt x="546" y="422"/>
                    </a:lnTo>
                    <a:lnTo>
                      <a:pt x="558" y="418"/>
                    </a:lnTo>
                    <a:lnTo>
                      <a:pt x="570" y="412"/>
                    </a:lnTo>
                    <a:lnTo>
                      <a:pt x="580" y="406"/>
                    </a:lnTo>
                    <a:lnTo>
                      <a:pt x="600" y="390"/>
                    </a:lnTo>
                    <a:lnTo>
                      <a:pt x="614" y="372"/>
                    </a:lnTo>
                    <a:lnTo>
                      <a:pt x="622" y="360"/>
                    </a:lnTo>
                    <a:lnTo>
                      <a:pt x="626" y="350"/>
                    </a:lnTo>
                    <a:lnTo>
                      <a:pt x="632" y="338"/>
                    </a:lnTo>
                    <a:lnTo>
                      <a:pt x="634" y="326"/>
                    </a:lnTo>
                    <a:lnTo>
                      <a:pt x="636" y="312"/>
                    </a:lnTo>
                    <a:lnTo>
                      <a:pt x="636" y="300"/>
                    </a:lnTo>
                    <a:lnTo>
                      <a:pt x="636" y="300"/>
                    </a:lnTo>
                    <a:lnTo>
                      <a:pt x="636" y="286"/>
                    </a:lnTo>
                    <a:lnTo>
                      <a:pt x="634" y="274"/>
                    </a:lnTo>
                    <a:lnTo>
                      <a:pt x="632" y="260"/>
                    </a:lnTo>
                    <a:lnTo>
                      <a:pt x="626" y="250"/>
                    </a:lnTo>
                    <a:lnTo>
                      <a:pt x="622" y="238"/>
                    </a:lnTo>
                    <a:lnTo>
                      <a:pt x="614" y="228"/>
                    </a:lnTo>
                    <a:lnTo>
                      <a:pt x="600" y="208"/>
                    </a:lnTo>
                    <a:lnTo>
                      <a:pt x="580" y="192"/>
                    </a:lnTo>
                    <a:lnTo>
                      <a:pt x="570" y="186"/>
                    </a:lnTo>
                    <a:lnTo>
                      <a:pt x="558" y="180"/>
                    </a:lnTo>
                    <a:lnTo>
                      <a:pt x="546" y="176"/>
                    </a:lnTo>
                    <a:lnTo>
                      <a:pt x="534" y="172"/>
                    </a:lnTo>
                    <a:lnTo>
                      <a:pt x="520" y="170"/>
                    </a:lnTo>
                    <a:lnTo>
                      <a:pt x="508" y="170"/>
                    </a:lnTo>
                    <a:lnTo>
                      <a:pt x="508" y="170"/>
                    </a:lnTo>
                    <a:close/>
                  </a:path>
                </a:pathLst>
              </a:custGeom>
              <a:solidFill>
                <a:srgbClr val="E2E2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74" name="Freeform 7"/>
              <p:cNvSpPr>
                <a:spLocks/>
              </p:cNvSpPr>
              <p:nvPr/>
            </p:nvSpPr>
            <p:spPr bwMode="auto">
              <a:xfrm>
                <a:off x="625475" y="1627188"/>
                <a:ext cx="1200150" cy="806450"/>
              </a:xfrm>
              <a:custGeom>
                <a:avLst/>
                <a:gdLst/>
                <a:ahLst/>
                <a:cxnLst>
                  <a:cxn ang="0">
                    <a:pos x="602" y="202"/>
                  </a:cxn>
                  <a:cxn ang="0">
                    <a:pos x="574" y="204"/>
                  </a:cxn>
                  <a:cxn ang="0">
                    <a:pos x="574" y="192"/>
                  </a:cxn>
                  <a:cxn ang="0">
                    <a:pos x="572" y="174"/>
                  </a:cxn>
                  <a:cxn ang="0">
                    <a:pos x="558" y="140"/>
                  </a:cxn>
                  <a:cxn ang="0">
                    <a:pos x="534" y="114"/>
                  </a:cxn>
                  <a:cxn ang="0">
                    <a:pos x="500" y="100"/>
                  </a:cxn>
                  <a:cxn ang="0">
                    <a:pos x="480" y="98"/>
                  </a:cxn>
                  <a:cxn ang="0">
                    <a:pos x="454" y="102"/>
                  </a:cxn>
                  <a:cxn ang="0">
                    <a:pos x="430" y="114"/>
                  </a:cxn>
                  <a:cxn ang="0">
                    <a:pos x="420" y="90"/>
                  </a:cxn>
                  <a:cxn ang="0">
                    <a:pos x="388" y="48"/>
                  </a:cxn>
                  <a:cxn ang="0">
                    <a:pos x="346" y="18"/>
                  </a:cxn>
                  <a:cxn ang="0">
                    <a:pos x="294" y="2"/>
                  </a:cxn>
                  <a:cxn ang="0">
                    <a:pos x="268" y="0"/>
                  </a:cxn>
                  <a:cxn ang="0">
                    <a:pos x="232" y="2"/>
                  </a:cxn>
                  <a:cxn ang="0">
                    <a:pos x="200" y="14"/>
                  </a:cxn>
                  <a:cxn ang="0">
                    <a:pos x="170" y="28"/>
                  </a:cxn>
                  <a:cxn ang="0">
                    <a:pos x="144" y="50"/>
                  </a:cxn>
                  <a:cxn ang="0">
                    <a:pos x="124" y="76"/>
                  </a:cxn>
                  <a:cxn ang="0">
                    <a:pos x="108" y="106"/>
                  </a:cxn>
                  <a:cxn ang="0">
                    <a:pos x="98" y="138"/>
                  </a:cxn>
                  <a:cxn ang="0">
                    <a:pos x="94" y="172"/>
                  </a:cxn>
                  <a:cxn ang="0">
                    <a:pos x="96" y="192"/>
                  </a:cxn>
                  <a:cxn ang="0">
                    <a:pos x="84" y="194"/>
                  </a:cxn>
                  <a:cxn ang="0">
                    <a:pos x="64" y="204"/>
                  </a:cxn>
                  <a:cxn ang="0">
                    <a:pos x="48" y="222"/>
                  </a:cxn>
                  <a:cxn ang="0">
                    <a:pos x="40" y="244"/>
                  </a:cxn>
                  <a:cxn ang="0">
                    <a:pos x="38" y="256"/>
                  </a:cxn>
                  <a:cxn ang="0">
                    <a:pos x="42" y="276"/>
                  </a:cxn>
                  <a:cxn ang="0">
                    <a:pos x="52" y="294"/>
                  </a:cxn>
                  <a:cxn ang="0">
                    <a:pos x="40" y="302"/>
                  </a:cxn>
                  <a:cxn ang="0">
                    <a:pos x="22" y="324"/>
                  </a:cxn>
                  <a:cxn ang="0">
                    <a:pos x="8" y="348"/>
                  </a:cxn>
                  <a:cxn ang="0">
                    <a:pos x="0" y="376"/>
                  </a:cxn>
                  <a:cxn ang="0">
                    <a:pos x="0" y="392"/>
                  </a:cxn>
                  <a:cxn ang="0">
                    <a:pos x="2" y="416"/>
                  </a:cxn>
                  <a:cxn ang="0">
                    <a:pos x="20" y="458"/>
                  </a:cxn>
                  <a:cxn ang="0">
                    <a:pos x="52" y="488"/>
                  </a:cxn>
                  <a:cxn ang="0">
                    <a:pos x="92" y="506"/>
                  </a:cxn>
                  <a:cxn ang="0">
                    <a:pos x="116" y="508"/>
                  </a:cxn>
                  <a:cxn ang="0">
                    <a:pos x="602" y="508"/>
                  </a:cxn>
                  <a:cxn ang="0">
                    <a:pos x="634" y="506"/>
                  </a:cxn>
                  <a:cxn ang="0">
                    <a:pos x="662" y="496"/>
                  </a:cxn>
                  <a:cxn ang="0">
                    <a:pos x="688" y="482"/>
                  </a:cxn>
                  <a:cxn ang="0">
                    <a:pos x="712" y="464"/>
                  </a:cxn>
                  <a:cxn ang="0">
                    <a:pos x="730" y="440"/>
                  </a:cxn>
                  <a:cxn ang="0">
                    <a:pos x="744" y="414"/>
                  </a:cxn>
                  <a:cxn ang="0">
                    <a:pos x="754" y="386"/>
                  </a:cxn>
                  <a:cxn ang="0">
                    <a:pos x="756" y="356"/>
                  </a:cxn>
                  <a:cxn ang="0">
                    <a:pos x="756" y="340"/>
                  </a:cxn>
                  <a:cxn ang="0">
                    <a:pos x="750" y="310"/>
                  </a:cxn>
                  <a:cxn ang="0">
                    <a:pos x="738" y="282"/>
                  </a:cxn>
                  <a:cxn ang="0">
                    <a:pos x="722" y="258"/>
                  </a:cxn>
                  <a:cxn ang="0">
                    <a:pos x="700" y="236"/>
                  </a:cxn>
                  <a:cxn ang="0">
                    <a:pos x="676" y="220"/>
                  </a:cxn>
                  <a:cxn ang="0">
                    <a:pos x="648" y="208"/>
                  </a:cxn>
                  <a:cxn ang="0">
                    <a:pos x="618" y="202"/>
                  </a:cxn>
                  <a:cxn ang="0">
                    <a:pos x="602" y="202"/>
                  </a:cxn>
                </a:cxnLst>
                <a:rect l="0" t="0" r="r" b="b"/>
                <a:pathLst>
                  <a:path w="756" h="508">
                    <a:moveTo>
                      <a:pt x="602" y="202"/>
                    </a:moveTo>
                    <a:lnTo>
                      <a:pt x="602" y="202"/>
                    </a:lnTo>
                    <a:lnTo>
                      <a:pt x="588" y="202"/>
                    </a:lnTo>
                    <a:lnTo>
                      <a:pt x="574" y="204"/>
                    </a:lnTo>
                    <a:lnTo>
                      <a:pt x="574" y="204"/>
                    </a:lnTo>
                    <a:lnTo>
                      <a:pt x="574" y="192"/>
                    </a:lnTo>
                    <a:lnTo>
                      <a:pt x="574" y="192"/>
                    </a:lnTo>
                    <a:lnTo>
                      <a:pt x="572" y="174"/>
                    </a:lnTo>
                    <a:lnTo>
                      <a:pt x="566" y="156"/>
                    </a:lnTo>
                    <a:lnTo>
                      <a:pt x="558" y="140"/>
                    </a:lnTo>
                    <a:lnTo>
                      <a:pt x="546" y="126"/>
                    </a:lnTo>
                    <a:lnTo>
                      <a:pt x="534" y="114"/>
                    </a:lnTo>
                    <a:lnTo>
                      <a:pt x="518" y="106"/>
                    </a:lnTo>
                    <a:lnTo>
                      <a:pt x="500" y="100"/>
                    </a:lnTo>
                    <a:lnTo>
                      <a:pt x="480" y="98"/>
                    </a:lnTo>
                    <a:lnTo>
                      <a:pt x="480" y="98"/>
                    </a:lnTo>
                    <a:lnTo>
                      <a:pt x="468" y="100"/>
                    </a:lnTo>
                    <a:lnTo>
                      <a:pt x="454" y="102"/>
                    </a:lnTo>
                    <a:lnTo>
                      <a:pt x="442" y="108"/>
                    </a:lnTo>
                    <a:lnTo>
                      <a:pt x="430" y="114"/>
                    </a:lnTo>
                    <a:lnTo>
                      <a:pt x="430" y="114"/>
                    </a:lnTo>
                    <a:lnTo>
                      <a:pt x="420" y="90"/>
                    </a:lnTo>
                    <a:lnTo>
                      <a:pt x="404" y="68"/>
                    </a:lnTo>
                    <a:lnTo>
                      <a:pt x="388" y="48"/>
                    </a:lnTo>
                    <a:lnTo>
                      <a:pt x="368" y="32"/>
                    </a:lnTo>
                    <a:lnTo>
                      <a:pt x="346" y="18"/>
                    </a:lnTo>
                    <a:lnTo>
                      <a:pt x="320" y="8"/>
                    </a:lnTo>
                    <a:lnTo>
                      <a:pt x="294" y="2"/>
                    </a:lnTo>
                    <a:lnTo>
                      <a:pt x="268" y="0"/>
                    </a:lnTo>
                    <a:lnTo>
                      <a:pt x="268" y="0"/>
                    </a:lnTo>
                    <a:lnTo>
                      <a:pt x="250" y="0"/>
                    </a:lnTo>
                    <a:lnTo>
                      <a:pt x="232" y="2"/>
                    </a:lnTo>
                    <a:lnTo>
                      <a:pt x="216" y="8"/>
                    </a:lnTo>
                    <a:lnTo>
                      <a:pt x="200" y="14"/>
                    </a:lnTo>
                    <a:lnTo>
                      <a:pt x="184" y="20"/>
                    </a:lnTo>
                    <a:lnTo>
                      <a:pt x="170" y="28"/>
                    </a:lnTo>
                    <a:lnTo>
                      <a:pt x="158" y="38"/>
                    </a:lnTo>
                    <a:lnTo>
                      <a:pt x="144" y="50"/>
                    </a:lnTo>
                    <a:lnTo>
                      <a:pt x="134" y="62"/>
                    </a:lnTo>
                    <a:lnTo>
                      <a:pt x="124" y="76"/>
                    </a:lnTo>
                    <a:lnTo>
                      <a:pt x="116" y="90"/>
                    </a:lnTo>
                    <a:lnTo>
                      <a:pt x="108" y="106"/>
                    </a:lnTo>
                    <a:lnTo>
                      <a:pt x="102" y="120"/>
                    </a:lnTo>
                    <a:lnTo>
                      <a:pt x="98" y="138"/>
                    </a:lnTo>
                    <a:lnTo>
                      <a:pt x="96" y="154"/>
                    </a:lnTo>
                    <a:lnTo>
                      <a:pt x="94" y="172"/>
                    </a:lnTo>
                    <a:lnTo>
                      <a:pt x="94" y="172"/>
                    </a:lnTo>
                    <a:lnTo>
                      <a:pt x="96" y="192"/>
                    </a:lnTo>
                    <a:lnTo>
                      <a:pt x="96" y="192"/>
                    </a:lnTo>
                    <a:lnTo>
                      <a:pt x="84" y="194"/>
                    </a:lnTo>
                    <a:lnTo>
                      <a:pt x="72" y="198"/>
                    </a:lnTo>
                    <a:lnTo>
                      <a:pt x="64" y="204"/>
                    </a:lnTo>
                    <a:lnTo>
                      <a:pt x="54" y="212"/>
                    </a:lnTo>
                    <a:lnTo>
                      <a:pt x="48" y="222"/>
                    </a:lnTo>
                    <a:lnTo>
                      <a:pt x="42" y="232"/>
                    </a:lnTo>
                    <a:lnTo>
                      <a:pt x="40" y="244"/>
                    </a:lnTo>
                    <a:lnTo>
                      <a:pt x="38" y="256"/>
                    </a:lnTo>
                    <a:lnTo>
                      <a:pt x="38" y="256"/>
                    </a:lnTo>
                    <a:lnTo>
                      <a:pt x="38" y="266"/>
                    </a:lnTo>
                    <a:lnTo>
                      <a:pt x="42" y="276"/>
                    </a:lnTo>
                    <a:lnTo>
                      <a:pt x="46" y="286"/>
                    </a:lnTo>
                    <a:lnTo>
                      <a:pt x="52" y="294"/>
                    </a:lnTo>
                    <a:lnTo>
                      <a:pt x="52" y="294"/>
                    </a:lnTo>
                    <a:lnTo>
                      <a:pt x="40" y="302"/>
                    </a:lnTo>
                    <a:lnTo>
                      <a:pt x="30" y="312"/>
                    </a:lnTo>
                    <a:lnTo>
                      <a:pt x="22" y="324"/>
                    </a:lnTo>
                    <a:lnTo>
                      <a:pt x="14" y="336"/>
                    </a:lnTo>
                    <a:lnTo>
                      <a:pt x="8" y="348"/>
                    </a:lnTo>
                    <a:lnTo>
                      <a:pt x="4" y="362"/>
                    </a:lnTo>
                    <a:lnTo>
                      <a:pt x="0" y="376"/>
                    </a:lnTo>
                    <a:lnTo>
                      <a:pt x="0" y="392"/>
                    </a:lnTo>
                    <a:lnTo>
                      <a:pt x="0" y="392"/>
                    </a:lnTo>
                    <a:lnTo>
                      <a:pt x="0" y="404"/>
                    </a:lnTo>
                    <a:lnTo>
                      <a:pt x="2" y="416"/>
                    </a:lnTo>
                    <a:lnTo>
                      <a:pt x="8" y="438"/>
                    </a:lnTo>
                    <a:lnTo>
                      <a:pt x="20" y="458"/>
                    </a:lnTo>
                    <a:lnTo>
                      <a:pt x="34" y="474"/>
                    </a:lnTo>
                    <a:lnTo>
                      <a:pt x="52" y="488"/>
                    </a:lnTo>
                    <a:lnTo>
                      <a:pt x="70" y="500"/>
                    </a:lnTo>
                    <a:lnTo>
                      <a:pt x="92" y="506"/>
                    </a:lnTo>
                    <a:lnTo>
                      <a:pt x="104" y="508"/>
                    </a:lnTo>
                    <a:lnTo>
                      <a:pt x="116" y="508"/>
                    </a:lnTo>
                    <a:lnTo>
                      <a:pt x="602" y="508"/>
                    </a:lnTo>
                    <a:lnTo>
                      <a:pt x="602" y="508"/>
                    </a:lnTo>
                    <a:lnTo>
                      <a:pt x="618" y="508"/>
                    </a:lnTo>
                    <a:lnTo>
                      <a:pt x="634" y="506"/>
                    </a:lnTo>
                    <a:lnTo>
                      <a:pt x="648" y="502"/>
                    </a:lnTo>
                    <a:lnTo>
                      <a:pt x="662" y="496"/>
                    </a:lnTo>
                    <a:lnTo>
                      <a:pt x="676" y="490"/>
                    </a:lnTo>
                    <a:lnTo>
                      <a:pt x="688" y="482"/>
                    </a:lnTo>
                    <a:lnTo>
                      <a:pt x="700" y="474"/>
                    </a:lnTo>
                    <a:lnTo>
                      <a:pt x="712" y="464"/>
                    </a:lnTo>
                    <a:lnTo>
                      <a:pt x="722" y="452"/>
                    </a:lnTo>
                    <a:lnTo>
                      <a:pt x="730" y="440"/>
                    </a:lnTo>
                    <a:lnTo>
                      <a:pt x="738" y="428"/>
                    </a:lnTo>
                    <a:lnTo>
                      <a:pt x="744" y="414"/>
                    </a:lnTo>
                    <a:lnTo>
                      <a:pt x="750" y="400"/>
                    </a:lnTo>
                    <a:lnTo>
                      <a:pt x="754" y="386"/>
                    </a:lnTo>
                    <a:lnTo>
                      <a:pt x="756" y="370"/>
                    </a:lnTo>
                    <a:lnTo>
                      <a:pt x="756" y="356"/>
                    </a:lnTo>
                    <a:lnTo>
                      <a:pt x="756" y="356"/>
                    </a:lnTo>
                    <a:lnTo>
                      <a:pt x="756" y="340"/>
                    </a:lnTo>
                    <a:lnTo>
                      <a:pt x="754" y="324"/>
                    </a:lnTo>
                    <a:lnTo>
                      <a:pt x="750" y="310"/>
                    </a:lnTo>
                    <a:lnTo>
                      <a:pt x="744" y="296"/>
                    </a:lnTo>
                    <a:lnTo>
                      <a:pt x="738" y="282"/>
                    </a:lnTo>
                    <a:lnTo>
                      <a:pt x="730" y="270"/>
                    </a:lnTo>
                    <a:lnTo>
                      <a:pt x="722" y="258"/>
                    </a:lnTo>
                    <a:lnTo>
                      <a:pt x="712" y="246"/>
                    </a:lnTo>
                    <a:lnTo>
                      <a:pt x="700" y="236"/>
                    </a:lnTo>
                    <a:lnTo>
                      <a:pt x="688" y="228"/>
                    </a:lnTo>
                    <a:lnTo>
                      <a:pt x="676" y="220"/>
                    </a:lnTo>
                    <a:lnTo>
                      <a:pt x="662" y="214"/>
                    </a:lnTo>
                    <a:lnTo>
                      <a:pt x="648" y="208"/>
                    </a:lnTo>
                    <a:lnTo>
                      <a:pt x="634" y="204"/>
                    </a:lnTo>
                    <a:lnTo>
                      <a:pt x="618" y="202"/>
                    </a:lnTo>
                    <a:lnTo>
                      <a:pt x="602" y="202"/>
                    </a:lnTo>
                    <a:lnTo>
                      <a:pt x="602" y="202"/>
                    </a:lnTo>
                    <a:close/>
                  </a:path>
                </a:pathLst>
              </a:custGeom>
              <a:solidFill>
                <a:srgbClr val="F7F8F8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62" name="그룹 62"/>
            <p:cNvGrpSpPr/>
            <p:nvPr/>
          </p:nvGrpSpPr>
          <p:grpSpPr>
            <a:xfrm>
              <a:off x="3835935" y="561153"/>
              <a:ext cx="1406082" cy="1860084"/>
              <a:chOff x="3813990" y="561153"/>
              <a:chExt cx="1406082" cy="1860084"/>
            </a:xfrm>
          </p:grpSpPr>
          <p:grpSp>
            <p:nvGrpSpPr>
              <p:cNvPr id="63" name="그룹 151"/>
              <p:cNvGrpSpPr/>
              <p:nvPr userDrawn="1"/>
            </p:nvGrpSpPr>
            <p:grpSpPr>
              <a:xfrm rot="20254284">
                <a:off x="3813990" y="561153"/>
                <a:ext cx="1406082" cy="1860084"/>
                <a:chOff x="3308350" y="1076325"/>
                <a:chExt cx="2025650" cy="2679700"/>
              </a:xfrm>
            </p:grpSpPr>
            <p:sp>
              <p:nvSpPr>
                <p:cNvPr id="69" name="Freeform 9"/>
                <p:cNvSpPr>
                  <a:spLocks/>
                </p:cNvSpPr>
                <p:nvPr userDrawn="1"/>
              </p:nvSpPr>
              <p:spPr bwMode="auto">
                <a:xfrm>
                  <a:off x="3308350" y="1076325"/>
                  <a:ext cx="2025650" cy="2679700"/>
                </a:xfrm>
                <a:custGeom>
                  <a:avLst/>
                  <a:gdLst/>
                  <a:ahLst/>
                  <a:cxnLst>
                    <a:cxn ang="0">
                      <a:pos x="742" y="1636"/>
                    </a:cxn>
                    <a:cxn ang="0">
                      <a:pos x="742" y="1636"/>
                    </a:cxn>
                    <a:cxn ang="0">
                      <a:pos x="734" y="1650"/>
                    </a:cxn>
                    <a:cxn ang="0">
                      <a:pos x="726" y="1662"/>
                    </a:cxn>
                    <a:cxn ang="0">
                      <a:pos x="714" y="1672"/>
                    </a:cxn>
                    <a:cxn ang="0">
                      <a:pos x="702" y="1680"/>
                    </a:cxn>
                    <a:cxn ang="0">
                      <a:pos x="690" y="1686"/>
                    </a:cxn>
                    <a:cxn ang="0">
                      <a:pos x="676" y="1688"/>
                    </a:cxn>
                    <a:cxn ang="0">
                      <a:pos x="664" y="1688"/>
                    </a:cxn>
                    <a:cxn ang="0">
                      <a:pos x="650" y="1684"/>
                    </a:cxn>
                    <a:cxn ang="0">
                      <a:pos x="36" y="1432"/>
                    </a:cxn>
                    <a:cxn ang="0">
                      <a:pos x="36" y="1432"/>
                    </a:cxn>
                    <a:cxn ang="0">
                      <a:pos x="26" y="1426"/>
                    </a:cxn>
                    <a:cxn ang="0">
                      <a:pos x="16" y="1416"/>
                    </a:cxn>
                    <a:cxn ang="0">
                      <a:pos x="8" y="1406"/>
                    </a:cxn>
                    <a:cxn ang="0">
                      <a:pos x="2" y="1394"/>
                    </a:cxn>
                    <a:cxn ang="0">
                      <a:pos x="0" y="1380"/>
                    </a:cxn>
                    <a:cxn ang="0">
                      <a:pos x="0" y="1364"/>
                    </a:cxn>
                    <a:cxn ang="0">
                      <a:pos x="2" y="1350"/>
                    </a:cxn>
                    <a:cxn ang="0">
                      <a:pos x="6" y="1334"/>
                    </a:cxn>
                    <a:cxn ang="0">
                      <a:pos x="532" y="52"/>
                    </a:cxn>
                    <a:cxn ang="0">
                      <a:pos x="532" y="52"/>
                    </a:cxn>
                    <a:cxn ang="0">
                      <a:pos x="540" y="38"/>
                    </a:cxn>
                    <a:cxn ang="0">
                      <a:pos x="550" y="26"/>
                    </a:cxn>
                    <a:cxn ang="0">
                      <a:pos x="560" y="16"/>
                    </a:cxn>
                    <a:cxn ang="0">
                      <a:pos x="572" y="8"/>
                    </a:cxn>
                    <a:cxn ang="0">
                      <a:pos x="584" y="2"/>
                    </a:cxn>
                    <a:cxn ang="0">
                      <a:pos x="598" y="0"/>
                    </a:cxn>
                    <a:cxn ang="0">
                      <a:pos x="610" y="0"/>
                    </a:cxn>
                    <a:cxn ang="0">
                      <a:pos x="624" y="4"/>
                    </a:cxn>
                    <a:cxn ang="0">
                      <a:pos x="1238" y="256"/>
                    </a:cxn>
                    <a:cxn ang="0">
                      <a:pos x="1238" y="256"/>
                    </a:cxn>
                    <a:cxn ang="0">
                      <a:pos x="1250" y="262"/>
                    </a:cxn>
                    <a:cxn ang="0">
                      <a:pos x="1260" y="272"/>
                    </a:cxn>
                    <a:cxn ang="0">
                      <a:pos x="1266" y="282"/>
                    </a:cxn>
                    <a:cxn ang="0">
                      <a:pos x="1272" y="296"/>
                    </a:cxn>
                    <a:cxn ang="0">
                      <a:pos x="1274" y="310"/>
                    </a:cxn>
                    <a:cxn ang="0">
                      <a:pos x="1276" y="324"/>
                    </a:cxn>
                    <a:cxn ang="0">
                      <a:pos x="1274" y="340"/>
                    </a:cxn>
                    <a:cxn ang="0">
                      <a:pos x="1268" y="354"/>
                    </a:cxn>
                    <a:cxn ang="0">
                      <a:pos x="742" y="1636"/>
                    </a:cxn>
                  </a:cxnLst>
                  <a:rect l="0" t="0" r="r" b="b"/>
                  <a:pathLst>
                    <a:path w="1276" h="1688">
                      <a:moveTo>
                        <a:pt x="742" y="1636"/>
                      </a:moveTo>
                      <a:lnTo>
                        <a:pt x="742" y="1636"/>
                      </a:lnTo>
                      <a:lnTo>
                        <a:pt x="734" y="1650"/>
                      </a:lnTo>
                      <a:lnTo>
                        <a:pt x="726" y="1662"/>
                      </a:lnTo>
                      <a:lnTo>
                        <a:pt x="714" y="1672"/>
                      </a:lnTo>
                      <a:lnTo>
                        <a:pt x="702" y="1680"/>
                      </a:lnTo>
                      <a:lnTo>
                        <a:pt x="690" y="1686"/>
                      </a:lnTo>
                      <a:lnTo>
                        <a:pt x="676" y="1688"/>
                      </a:lnTo>
                      <a:lnTo>
                        <a:pt x="664" y="1688"/>
                      </a:lnTo>
                      <a:lnTo>
                        <a:pt x="650" y="1684"/>
                      </a:lnTo>
                      <a:lnTo>
                        <a:pt x="36" y="1432"/>
                      </a:lnTo>
                      <a:lnTo>
                        <a:pt x="36" y="1432"/>
                      </a:lnTo>
                      <a:lnTo>
                        <a:pt x="26" y="1426"/>
                      </a:lnTo>
                      <a:lnTo>
                        <a:pt x="16" y="1416"/>
                      </a:lnTo>
                      <a:lnTo>
                        <a:pt x="8" y="1406"/>
                      </a:lnTo>
                      <a:lnTo>
                        <a:pt x="2" y="1394"/>
                      </a:lnTo>
                      <a:lnTo>
                        <a:pt x="0" y="1380"/>
                      </a:lnTo>
                      <a:lnTo>
                        <a:pt x="0" y="1364"/>
                      </a:lnTo>
                      <a:lnTo>
                        <a:pt x="2" y="1350"/>
                      </a:lnTo>
                      <a:lnTo>
                        <a:pt x="6" y="1334"/>
                      </a:lnTo>
                      <a:lnTo>
                        <a:pt x="532" y="52"/>
                      </a:lnTo>
                      <a:lnTo>
                        <a:pt x="532" y="52"/>
                      </a:lnTo>
                      <a:lnTo>
                        <a:pt x="540" y="38"/>
                      </a:lnTo>
                      <a:lnTo>
                        <a:pt x="550" y="26"/>
                      </a:lnTo>
                      <a:lnTo>
                        <a:pt x="560" y="16"/>
                      </a:lnTo>
                      <a:lnTo>
                        <a:pt x="572" y="8"/>
                      </a:lnTo>
                      <a:lnTo>
                        <a:pt x="584" y="2"/>
                      </a:lnTo>
                      <a:lnTo>
                        <a:pt x="598" y="0"/>
                      </a:lnTo>
                      <a:lnTo>
                        <a:pt x="610" y="0"/>
                      </a:lnTo>
                      <a:lnTo>
                        <a:pt x="624" y="4"/>
                      </a:lnTo>
                      <a:lnTo>
                        <a:pt x="1238" y="256"/>
                      </a:lnTo>
                      <a:lnTo>
                        <a:pt x="1238" y="256"/>
                      </a:lnTo>
                      <a:lnTo>
                        <a:pt x="1250" y="262"/>
                      </a:lnTo>
                      <a:lnTo>
                        <a:pt x="1260" y="272"/>
                      </a:lnTo>
                      <a:lnTo>
                        <a:pt x="1266" y="282"/>
                      </a:lnTo>
                      <a:lnTo>
                        <a:pt x="1272" y="296"/>
                      </a:lnTo>
                      <a:lnTo>
                        <a:pt x="1274" y="310"/>
                      </a:lnTo>
                      <a:lnTo>
                        <a:pt x="1276" y="324"/>
                      </a:lnTo>
                      <a:lnTo>
                        <a:pt x="1274" y="340"/>
                      </a:lnTo>
                      <a:lnTo>
                        <a:pt x="1268" y="354"/>
                      </a:lnTo>
                      <a:lnTo>
                        <a:pt x="742" y="1636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70" name="Freeform 10"/>
                <p:cNvSpPr>
                  <a:spLocks/>
                </p:cNvSpPr>
                <p:nvPr userDrawn="1"/>
              </p:nvSpPr>
              <p:spPr bwMode="auto">
                <a:xfrm>
                  <a:off x="3545860" y="1457961"/>
                  <a:ext cx="1569680" cy="1868805"/>
                </a:xfrm>
                <a:custGeom>
                  <a:avLst/>
                  <a:gdLst/>
                  <a:ahLst/>
                  <a:cxnLst>
                    <a:cxn ang="0">
                      <a:pos x="680" y="1228"/>
                    </a:cxn>
                    <a:cxn ang="0">
                      <a:pos x="680" y="1228"/>
                    </a:cxn>
                    <a:cxn ang="0">
                      <a:pos x="674" y="1238"/>
                    </a:cxn>
                    <a:cxn ang="0">
                      <a:pos x="668" y="1246"/>
                    </a:cxn>
                    <a:cxn ang="0">
                      <a:pos x="658" y="1254"/>
                    </a:cxn>
                    <a:cxn ang="0">
                      <a:pos x="648" y="1258"/>
                    </a:cxn>
                    <a:cxn ang="0">
                      <a:pos x="638" y="1262"/>
                    </a:cxn>
                    <a:cxn ang="0">
                      <a:pos x="626" y="1262"/>
                    </a:cxn>
                    <a:cxn ang="0">
                      <a:pos x="614" y="1260"/>
                    </a:cxn>
                    <a:cxn ang="0">
                      <a:pos x="602" y="1258"/>
                    </a:cxn>
                    <a:cxn ang="0">
                      <a:pos x="38" y="1026"/>
                    </a:cxn>
                    <a:cxn ang="0">
                      <a:pos x="38" y="1026"/>
                    </a:cxn>
                    <a:cxn ang="0">
                      <a:pos x="26" y="1020"/>
                    </a:cxn>
                    <a:cxn ang="0">
                      <a:pos x="18" y="1012"/>
                    </a:cxn>
                    <a:cxn ang="0">
                      <a:pos x="10" y="1004"/>
                    </a:cxn>
                    <a:cxn ang="0">
                      <a:pos x="4" y="994"/>
                    </a:cxn>
                    <a:cxn ang="0">
                      <a:pos x="0" y="984"/>
                    </a:cxn>
                    <a:cxn ang="0">
                      <a:pos x="0" y="972"/>
                    </a:cxn>
                    <a:cxn ang="0">
                      <a:pos x="0" y="960"/>
                    </a:cxn>
                    <a:cxn ang="0">
                      <a:pos x="4" y="950"/>
                    </a:cxn>
                    <a:cxn ang="0">
                      <a:pos x="380" y="34"/>
                    </a:cxn>
                    <a:cxn ang="0">
                      <a:pos x="380" y="34"/>
                    </a:cxn>
                    <a:cxn ang="0">
                      <a:pos x="384" y="24"/>
                    </a:cxn>
                    <a:cxn ang="0">
                      <a:pos x="392" y="16"/>
                    </a:cxn>
                    <a:cxn ang="0">
                      <a:pos x="400" y="10"/>
                    </a:cxn>
                    <a:cxn ang="0">
                      <a:pos x="412" y="4"/>
                    </a:cxn>
                    <a:cxn ang="0">
                      <a:pos x="422" y="2"/>
                    </a:cxn>
                    <a:cxn ang="0">
                      <a:pos x="434" y="0"/>
                    </a:cxn>
                    <a:cxn ang="0">
                      <a:pos x="446" y="2"/>
                    </a:cxn>
                    <a:cxn ang="0">
                      <a:pos x="456" y="6"/>
                    </a:cxn>
                    <a:cxn ang="0">
                      <a:pos x="1022" y="238"/>
                    </a:cxn>
                    <a:cxn ang="0">
                      <a:pos x="1022" y="238"/>
                    </a:cxn>
                    <a:cxn ang="0">
                      <a:pos x="1032" y="242"/>
                    </a:cxn>
                    <a:cxn ang="0">
                      <a:pos x="1042" y="250"/>
                    </a:cxn>
                    <a:cxn ang="0">
                      <a:pos x="1050" y="258"/>
                    </a:cxn>
                    <a:cxn ang="0">
                      <a:pos x="1054" y="268"/>
                    </a:cxn>
                    <a:cxn ang="0">
                      <a:pos x="1058" y="280"/>
                    </a:cxn>
                    <a:cxn ang="0">
                      <a:pos x="1060" y="290"/>
                    </a:cxn>
                    <a:cxn ang="0">
                      <a:pos x="1060" y="302"/>
                    </a:cxn>
                    <a:cxn ang="0">
                      <a:pos x="1056" y="312"/>
                    </a:cxn>
                    <a:cxn ang="0">
                      <a:pos x="680" y="1228"/>
                    </a:cxn>
                  </a:cxnLst>
                  <a:rect l="0" t="0" r="r" b="b"/>
                  <a:pathLst>
                    <a:path w="1060" h="1262">
                      <a:moveTo>
                        <a:pt x="680" y="1228"/>
                      </a:moveTo>
                      <a:lnTo>
                        <a:pt x="680" y="1228"/>
                      </a:lnTo>
                      <a:lnTo>
                        <a:pt x="674" y="1238"/>
                      </a:lnTo>
                      <a:lnTo>
                        <a:pt x="668" y="1246"/>
                      </a:lnTo>
                      <a:lnTo>
                        <a:pt x="658" y="1254"/>
                      </a:lnTo>
                      <a:lnTo>
                        <a:pt x="648" y="1258"/>
                      </a:lnTo>
                      <a:lnTo>
                        <a:pt x="638" y="1262"/>
                      </a:lnTo>
                      <a:lnTo>
                        <a:pt x="626" y="1262"/>
                      </a:lnTo>
                      <a:lnTo>
                        <a:pt x="614" y="1260"/>
                      </a:lnTo>
                      <a:lnTo>
                        <a:pt x="602" y="1258"/>
                      </a:lnTo>
                      <a:lnTo>
                        <a:pt x="38" y="1026"/>
                      </a:lnTo>
                      <a:lnTo>
                        <a:pt x="38" y="1026"/>
                      </a:lnTo>
                      <a:lnTo>
                        <a:pt x="26" y="1020"/>
                      </a:lnTo>
                      <a:lnTo>
                        <a:pt x="18" y="1012"/>
                      </a:lnTo>
                      <a:lnTo>
                        <a:pt x="10" y="1004"/>
                      </a:lnTo>
                      <a:lnTo>
                        <a:pt x="4" y="994"/>
                      </a:lnTo>
                      <a:lnTo>
                        <a:pt x="0" y="984"/>
                      </a:lnTo>
                      <a:lnTo>
                        <a:pt x="0" y="972"/>
                      </a:lnTo>
                      <a:lnTo>
                        <a:pt x="0" y="960"/>
                      </a:lnTo>
                      <a:lnTo>
                        <a:pt x="4" y="950"/>
                      </a:lnTo>
                      <a:lnTo>
                        <a:pt x="380" y="34"/>
                      </a:lnTo>
                      <a:lnTo>
                        <a:pt x="380" y="34"/>
                      </a:lnTo>
                      <a:lnTo>
                        <a:pt x="384" y="24"/>
                      </a:lnTo>
                      <a:lnTo>
                        <a:pt x="392" y="16"/>
                      </a:lnTo>
                      <a:lnTo>
                        <a:pt x="400" y="10"/>
                      </a:lnTo>
                      <a:lnTo>
                        <a:pt x="412" y="4"/>
                      </a:lnTo>
                      <a:lnTo>
                        <a:pt x="422" y="2"/>
                      </a:lnTo>
                      <a:lnTo>
                        <a:pt x="434" y="0"/>
                      </a:lnTo>
                      <a:lnTo>
                        <a:pt x="446" y="2"/>
                      </a:lnTo>
                      <a:lnTo>
                        <a:pt x="456" y="6"/>
                      </a:lnTo>
                      <a:lnTo>
                        <a:pt x="1022" y="238"/>
                      </a:lnTo>
                      <a:lnTo>
                        <a:pt x="1022" y="238"/>
                      </a:lnTo>
                      <a:lnTo>
                        <a:pt x="1032" y="242"/>
                      </a:lnTo>
                      <a:lnTo>
                        <a:pt x="1042" y="250"/>
                      </a:lnTo>
                      <a:lnTo>
                        <a:pt x="1050" y="258"/>
                      </a:lnTo>
                      <a:lnTo>
                        <a:pt x="1054" y="268"/>
                      </a:lnTo>
                      <a:lnTo>
                        <a:pt x="1058" y="280"/>
                      </a:lnTo>
                      <a:lnTo>
                        <a:pt x="1060" y="290"/>
                      </a:lnTo>
                      <a:lnTo>
                        <a:pt x="1060" y="302"/>
                      </a:lnTo>
                      <a:lnTo>
                        <a:pt x="1056" y="312"/>
                      </a:lnTo>
                      <a:lnTo>
                        <a:pt x="680" y="122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71" name="Freeform 11"/>
                <p:cNvSpPr>
                  <a:spLocks/>
                </p:cNvSpPr>
                <p:nvPr userDrawn="1"/>
              </p:nvSpPr>
              <p:spPr bwMode="auto">
                <a:xfrm>
                  <a:off x="4537075" y="1330325"/>
                  <a:ext cx="381000" cy="206375"/>
                </a:xfrm>
                <a:custGeom>
                  <a:avLst/>
                  <a:gdLst/>
                  <a:ahLst/>
                  <a:cxnLst>
                    <a:cxn ang="0">
                      <a:pos x="238" y="114"/>
                    </a:cxn>
                    <a:cxn ang="0">
                      <a:pos x="238" y="114"/>
                    </a:cxn>
                    <a:cxn ang="0">
                      <a:pos x="234" y="122"/>
                    </a:cxn>
                    <a:cxn ang="0">
                      <a:pos x="224" y="128"/>
                    </a:cxn>
                    <a:cxn ang="0">
                      <a:pos x="216" y="130"/>
                    </a:cxn>
                    <a:cxn ang="0">
                      <a:pos x="204" y="128"/>
                    </a:cxn>
                    <a:cxn ang="0">
                      <a:pos x="16" y="50"/>
                    </a:cxn>
                    <a:cxn ang="0">
                      <a:pos x="16" y="50"/>
                    </a:cxn>
                    <a:cxn ang="0">
                      <a:pos x="8" y="44"/>
                    </a:cxn>
                    <a:cxn ang="0">
                      <a:pos x="2" y="36"/>
                    </a:cxn>
                    <a:cxn ang="0">
                      <a:pos x="0" y="26"/>
                    </a:cxn>
                    <a:cxn ang="0">
                      <a:pos x="2" y="16"/>
                    </a:cxn>
                    <a:cxn ang="0">
                      <a:pos x="2" y="16"/>
                    </a:cxn>
                    <a:cxn ang="0">
                      <a:pos x="2" y="16"/>
                    </a:cxn>
                    <a:cxn ang="0">
                      <a:pos x="8" y="8"/>
                    </a:cxn>
                    <a:cxn ang="0">
                      <a:pos x="16" y="2"/>
                    </a:cxn>
                    <a:cxn ang="0">
                      <a:pos x="26" y="0"/>
                    </a:cxn>
                    <a:cxn ang="0">
                      <a:pos x="36" y="2"/>
                    </a:cxn>
                    <a:cxn ang="0">
                      <a:pos x="224" y="80"/>
                    </a:cxn>
                    <a:cxn ang="0">
                      <a:pos x="224" y="80"/>
                    </a:cxn>
                    <a:cxn ang="0">
                      <a:pos x="234" y="86"/>
                    </a:cxn>
                    <a:cxn ang="0">
                      <a:pos x="238" y="94"/>
                    </a:cxn>
                    <a:cxn ang="0">
                      <a:pos x="240" y="104"/>
                    </a:cxn>
                    <a:cxn ang="0">
                      <a:pos x="238" y="114"/>
                    </a:cxn>
                    <a:cxn ang="0">
                      <a:pos x="238" y="114"/>
                    </a:cxn>
                  </a:cxnLst>
                  <a:rect l="0" t="0" r="r" b="b"/>
                  <a:pathLst>
                    <a:path w="240" h="130">
                      <a:moveTo>
                        <a:pt x="238" y="114"/>
                      </a:moveTo>
                      <a:lnTo>
                        <a:pt x="238" y="114"/>
                      </a:lnTo>
                      <a:lnTo>
                        <a:pt x="234" y="122"/>
                      </a:lnTo>
                      <a:lnTo>
                        <a:pt x="224" y="128"/>
                      </a:lnTo>
                      <a:lnTo>
                        <a:pt x="216" y="130"/>
                      </a:lnTo>
                      <a:lnTo>
                        <a:pt x="204" y="128"/>
                      </a:lnTo>
                      <a:lnTo>
                        <a:pt x="16" y="50"/>
                      </a:lnTo>
                      <a:lnTo>
                        <a:pt x="16" y="50"/>
                      </a:lnTo>
                      <a:lnTo>
                        <a:pt x="8" y="44"/>
                      </a:lnTo>
                      <a:lnTo>
                        <a:pt x="2" y="36"/>
                      </a:lnTo>
                      <a:lnTo>
                        <a:pt x="0" y="26"/>
                      </a:lnTo>
                      <a:lnTo>
                        <a:pt x="2" y="16"/>
                      </a:lnTo>
                      <a:lnTo>
                        <a:pt x="2" y="16"/>
                      </a:lnTo>
                      <a:lnTo>
                        <a:pt x="2" y="16"/>
                      </a:lnTo>
                      <a:lnTo>
                        <a:pt x="8" y="8"/>
                      </a:lnTo>
                      <a:lnTo>
                        <a:pt x="16" y="2"/>
                      </a:lnTo>
                      <a:lnTo>
                        <a:pt x="26" y="0"/>
                      </a:lnTo>
                      <a:lnTo>
                        <a:pt x="36" y="2"/>
                      </a:lnTo>
                      <a:lnTo>
                        <a:pt x="224" y="80"/>
                      </a:lnTo>
                      <a:lnTo>
                        <a:pt x="224" y="80"/>
                      </a:lnTo>
                      <a:lnTo>
                        <a:pt x="234" y="86"/>
                      </a:lnTo>
                      <a:lnTo>
                        <a:pt x="238" y="94"/>
                      </a:lnTo>
                      <a:lnTo>
                        <a:pt x="240" y="104"/>
                      </a:lnTo>
                      <a:lnTo>
                        <a:pt x="238" y="114"/>
                      </a:lnTo>
                      <a:lnTo>
                        <a:pt x="238" y="114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72" name="Freeform 12"/>
                <p:cNvSpPr>
                  <a:spLocks/>
                </p:cNvSpPr>
                <p:nvPr userDrawn="1"/>
              </p:nvSpPr>
              <p:spPr bwMode="auto">
                <a:xfrm>
                  <a:off x="3726812" y="3193402"/>
                  <a:ext cx="415926" cy="295275"/>
                </a:xfrm>
                <a:custGeom>
                  <a:avLst/>
                  <a:gdLst/>
                  <a:ahLst/>
                  <a:cxnLst>
                    <a:cxn ang="0">
                      <a:pos x="258" y="146"/>
                    </a:cxn>
                    <a:cxn ang="0">
                      <a:pos x="258" y="146"/>
                    </a:cxn>
                    <a:cxn ang="0">
                      <a:pos x="250" y="158"/>
                    </a:cxn>
                    <a:cxn ang="0">
                      <a:pos x="242" y="168"/>
                    </a:cxn>
                    <a:cxn ang="0">
                      <a:pos x="232" y="176"/>
                    </a:cxn>
                    <a:cxn ang="0">
                      <a:pos x="222" y="182"/>
                    </a:cxn>
                    <a:cxn ang="0">
                      <a:pos x="210" y="186"/>
                    </a:cxn>
                    <a:cxn ang="0">
                      <a:pos x="196" y="186"/>
                    </a:cxn>
                    <a:cxn ang="0">
                      <a:pos x="184" y="186"/>
                    </a:cxn>
                    <a:cxn ang="0">
                      <a:pos x="170" y="182"/>
                    </a:cxn>
                    <a:cxn ang="0">
                      <a:pos x="42" y="128"/>
                    </a:cxn>
                    <a:cxn ang="0">
                      <a:pos x="42" y="128"/>
                    </a:cxn>
                    <a:cxn ang="0">
                      <a:pos x="30" y="122"/>
                    </a:cxn>
                    <a:cxn ang="0">
                      <a:pos x="20" y="114"/>
                    </a:cxn>
                    <a:cxn ang="0">
                      <a:pos x="12" y="104"/>
                    </a:cxn>
                    <a:cxn ang="0">
                      <a:pos x="6" y="92"/>
                    </a:cxn>
                    <a:cxn ang="0">
                      <a:pos x="2" y="80"/>
                    </a:cxn>
                    <a:cxn ang="0">
                      <a:pos x="0" y="68"/>
                    </a:cxn>
                    <a:cxn ang="0">
                      <a:pos x="2" y="54"/>
                    </a:cxn>
                    <a:cxn ang="0">
                      <a:pos x="6" y="42"/>
                    </a:cxn>
                    <a:cxn ang="0">
                      <a:pos x="6" y="42"/>
                    </a:cxn>
                    <a:cxn ang="0">
                      <a:pos x="6" y="42"/>
                    </a:cxn>
                    <a:cxn ang="0">
                      <a:pos x="12" y="30"/>
                    </a:cxn>
                    <a:cxn ang="0">
                      <a:pos x="20" y="20"/>
                    </a:cxn>
                    <a:cxn ang="0">
                      <a:pos x="30" y="12"/>
                    </a:cxn>
                    <a:cxn ang="0">
                      <a:pos x="42" y="6"/>
                    </a:cxn>
                    <a:cxn ang="0">
                      <a:pos x="54" y="2"/>
                    </a:cxn>
                    <a:cxn ang="0">
                      <a:pos x="66" y="0"/>
                    </a:cxn>
                    <a:cxn ang="0">
                      <a:pos x="80" y="2"/>
                    </a:cxn>
                    <a:cxn ang="0">
                      <a:pos x="92" y="6"/>
                    </a:cxn>
                    <a:cxn ang="0">
                      <a:pos x="222" y="60"/>
                    </a:cxn>
                    <a:cxn ang="0">
                      <a:pos x="222" y="60"/>
                    </a:cxn>
                    <a:cxn ang="0">
                      <a:pos x="234" y="66"/>
                    </a:cxn>
                    <a:cxn ang="0">
                      <a:pos x="244" y="74"/>
                    </a:cxn>
                    <a:cxn ang="0">
                      <a:pos x="252" y="84"/>
                    </a:cxn>
                    <a:cxn ang="0">
                      <a:pos x="258" y="96"/>
                    </a:cxn>
                    <a:cxn ang="0">
                      <a:pos x="260" y="108"/>
                    </a:cxn>
                    <a:cxn ang="0">
                      <a:pos x="262" y="120"/>
                    </a:cxn>
                    <a:cxn ang="0">
                      <a:pos x="260" y="134"/>
                    </a:cxn>
                    <a:cxn ang="0">
                      <a:pos x="258" y="146"/>
                    </a:cxn>
                    <a:cxn ang="0">
                      <a:pos x="258" y="146"/>
                    </a:cxn>
                  </a:cxnLst>
                  <a:rect l="0" t="0" r="r" b="b"/>
                  <a:pathLst>
                    <a:path w="262" h="186">
                      <a:moveTo>
                        <a:pt x="258" y="146"/>
                      </a:moveTo>
                      <a:lnTo>
                        <a:pt x="258" y="146"/>
                      </a:lnTo>
                      <a:lnTo>
                        <a:pt x="250" y="158"/>
                      </a:lnTo>
                      <a:lnTo>
                        <a:pt x="242" y="168"/>
                      </a:lnTo>
                      <a:lnTo>
                        <a:pt x="232" y="176"/>
                      </a:lnTo>
                      <a:lnTo>
                        <a:pt x="222" y="182"/>
                      </a:lnTo>
                      <a:lnTo>
                        <a:pt x="210" y="186"/>
                      </a:lnTo>
                      <a:lnTo>
                        <a:pt x="196" y="186"/>
                      </a:lnTo>
                      <a:lnTo>
                        <a:pt x="184" y="186"/>
                      </a:lnTo>
                      <a:lnTo>
                        <a:pt x="170" y="182"/>
                      </a:lnTo>
                      <a:lnTo>
                        <a:pt x="42" y="128"/>
                      </a:lnTo>
                      <a:lnTo>
                        <a:pt x="42" y="128"/>
                      </a:lnTo>
                      <a:lnTo>
                        <a:pt x="30" y="122"/>
                      </a:lnTo>
                      <a:lnTo>
                        <a:pt x="20" y="114"/>
                      </a:lnTo>
                      <a:lnTo>
                        <a:pt x="12" y="104"/>
                      </a:lnTo>
                      <a:lnTo>
                        <a:pt x="6" y="92"/>
                      </a:lnTo>
                      <a:lnTo>
                        <a:pt x="2" y="80"/>
                      </a:lnTo>
                      <a:lnTo>
                        <a:pt x="0" y="68"/>
                      </a:lnTo>
                      <a:lnTo>
                        <a:pt x="2" y="54"/>
                      </a:lnTo>
                      <a:lnTo>
                        <a:pt x="6" y="42"/>
                      </a:lnTo>
                      <a:lnTo>
                        <a:pt x="6" y="42"/>
                      </a:lnTo>
                      <a:lnTo>
                        <a:pt x="6" y="42"/>
                      </a:lnTo>
                      <a:lnTo>
                        <a:pt x="12" y="30"/>
                      </a:lnTo>
                      <a:lnTo>
                        <a:pt x="20" y="20"/>
                      </a:lnTo>
                      <a:lnTo>
                        <a:pt x="30" y="12"/>
                      </a:lnTo>
                      <a:lnTo>
                        <a:pt x="42" y="6"/>
                      </a:lnTo>
                      <a:lnTo>
                        <a:pt x="54" y="2"/>
                      </a:lnTo>
                      <a:lnTo>
                        <a:pt x="66" y="0"/>
                      </a:lnTo>
                      <a:lnTo>
                        <a:pt x="80" y="2"/>
                      </a:lnTo>
                      <a:lnTo>
                        <a:pt x="92" y="6"/>
                      </a:lnTo>
                      <a:lnTo>
                        <a:pt x="222" y="60"/>
                      </a:lnTo>
                      <a:lnTo>
                        <a:pt x="222" y="60"/>
                      </a:lnTo>
                      <a:lnTo>
                        <a:pt x="234" y="66"/>
                      </a:lnTo>
                      <a:lnTo>
                        <a:pt x="244" y="74"/>
                      </a:lnTo>
                      <a:lnTo>
                        <a:pt x="252" y="84"/>
                      </a:lnTo>
                      <a:lnTo>
                        <a:pt x="258" y="96"/>
                      </a:lnTo>
                      <a:lnTo>
                        <a:pt x="260" y="108"/>
                      </a:lnTo>
                      <a:lnTo>
                        <a:pt x="262" y="120"/>
                      </a:lnTo>
                      <a:lnTo>
                        <a:pt x="260" y="134"/>
                      </a:lnTo>
                      <a:lnTo>
                        <a:pt x="258" y="146"/>
                      </a:lnTo>
                      <a:lnTo>
                        <a:pt x="258" y="14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64" name="그룹 57"/>
              <p:cNvGrpSpPr/>
              <p:nvPr/>
            </p:nvGrpSpPr>
            <p:grpSpPr>
              <a:xfrm>
                <a:off x="4178694" y="1243789"/>
                <a:ext cx="632784" cy="441387"/>
                <a:chOff x="4478338" y="563563"/>
                <a:chExt cx="3086100" cy="2152650"/>
              </a:xfrm>
            </p:grpSpPr>
            <p:sp>
              <p:nvSpPr>
                <p:cNvPr id="65" name="Freeform 70"/>
                <p:cNvSpPr>
                  <a:spLocks/>
                </p:cNvSpPr>
                <p:nvPr/>
              </p:nvSpPr>
              <p:spPr bwMode="auto">
                <a:xfrm>
                  <a:off x="4903788" y="563563"/>
                  <a:ext cx="2660650" cy="2152650"/>
                </a:xfrm>
                <a:custGeom>
                  <a:avLst/>
                  <a:gdLst/>
                  <a:ahLst/>
                  <a:cxnLst>
                    <a:cxn ang="0">
                      <a:pos x="642" y="170"/>
                    </a:cxn>
                    <a:cxn ang="0">
                      <a:pos x="558" y="30"/>
                    </a:cxn>
                    <a:cxn ang="0">
                      <a:pos x="558" y="30"/>
                    </a:cxn>
                    <a:cxn ang="0">
                      <a:pos x="548" y="18"/>
                    </a:cxn>
                    <a:cxn ang="0">
                      <a:pos x="536" y="8"/>
                    </a:cxn>
                    <a:cxn ang="0">
                      <a:pos x="536" y="8"/>
                    </a:cxn>
                    <a:cxn ang="0">
                      <a:pos x="520" y="2"/>
                    </a:cxn>
                    <a:cxn ang="0">
                      <a:pos x="506" y="0"/>
                    </a:cxn>
                    <a:cxn ang="0">
                      <a:pos x="60" y="0"/>
                    </a:cxn>
                    <a:cxn ang="0">
                      <a:pos x="60" y="0"/>
                    </a:cxn>
                    <a:cxn ang="0">
                      <a:pos x="48" y="2"/>
                    </a:cxn>
                    <a:cxn ang="0">
                      <a:pos x="38" y="6"/>
                    </a:cxn>
                    <a:cxn ang="0">
                      <a:pos x="26" y="10"/>
                    </a:cxn>
                    <a:cxn ang="0">
                      <a:pos x="16" y="18"/>
                    </a:cxn>
                    <a:cxn ang="0">
                      <a:pos x="16" y="18"/>
                    </a:cxn>
                    <a:cxn ang="0">
                      <a:pos x="10" y="28"/>
                    </a:cxn>
                    <a:cxn ang="0">
                      <a:pos x="4" y="38"/>
                    </a:cxn>
                    <a:cxn ang="0">
                      <a:pos x="0" y="50"/>
                    </a:cxn>
                    <a:cxn ang="0">
                      <a:pos x="0" y="62"/>
                    </a:cxn>
                    <a:cxn ang="0">
                      <a:pos x="0" y="1356"/>
                    </a:cxn>
                    <a:cxn ang="0">
                      <a:pos x="1676" y="1356"/>
                    </a:cxn>
                    <a:cxn ang="0">
                      <a:pos x="1676" y="230"/>
                    </a:cxn>
                    <a:cxn ang="0">
                      <a:pos x="1676" y="230"/>
                    </a:cxn>
                    <a:cxn ang="0">
                      <a:pos x="1676" y="218"/>
                    </a:cxn>
                    <a:cxn ang="0">
                      <a:pos x="1672" y="208"/>
                    </a:cxn>
                    <a:cxn ang="0">
                      <a:pos x="1666" y="196"/>
                    </a:cxn>
                    <a:cxn ang="0">
                      <a:pos x="1658" y="188"/>
                    </a:cxn>
                    <a:cxn ang="0">
                      <a:pos x="1658" y="188"/>
                    </a:cxn>
                    <a:cxn ang="0">
                      <a:pos x="1650" y="180"/>
                    </a:cxn>
                    <a:cxn ang="0">
                      <a:pos x="1638" y="174"/>
                    </a:cxn>
                    <a:cxn ang="0">
                      <a:pos x="1628" y="170"/>
                    </a:cxn>
                    <a:cxn ang="0">
                      <a:pos x="1616" y="170"/>
                    </a:cxn>
                    <a:cxn ang="0">
                      <a:pos x="642" y="170"/>
                    </a:cxn>
                  </a:cxnLst>
                  <a:rect l="0" t="0" r="r" b="b"/>
                  <a:pathLst>
                    <a:path w="1676" h="1356">
                      <a:moveTo>
                        <a:pt x="642" y="170"/>
                      </a:moveTo>
                      <a:lnTo>
                        <a:pt x="558" y="30"/>
                      </a:lnTo>
                      <a:lnTo>
                        <a:pt x="558" y="30"/>
                      </a:lnTo>
                      <a:lnTo>
                        <a:pt x="548" y="18"/>
                      </a:lnTo>
                      <a:lnTo>
                        <a:pt x="536" y="8"/>
                      </a:lnTo>
                      <a:lnTo>
                        <a:pt x="536" y="8"/>
                      </a:lnTo>
                      <a:lnTo>
                        <a:pt x="520" y="2"/>
                      </a:lnTo>
                      <a:lnTo>
                        <a:pt x="506" y="0"/>
                      </a:lnTo>
                      <a:lnTo>
                        <a:pt x="60" y="0"/>
                      </a:lnTo>
                      <a:lnTo>
                        <a:pt x="60" y="0"/>
                      </a:lnTo>
                      <a:lnTo>
                        <a:pt x="48" y="2"/>
                      </a:lnTo>
                      <a:lnTo>
                        <a:pt x="38" y="6"/>
                      </a:lnTo>
                      <a:lnTo>
                        <a:pt x="26" y="10"/>
                      </a:lnTo>
                      <a:lnTo>
                        <a:pt x="16" y="18"/>
                      </a:lnTo>
                      <a:lnTo>
                        <a:pt x="16" y="18"/>
                      </a:lnTo>
                      <a:lnTo>
                        <a:pt x="10" y="28"/>
                      </a:lnTo>
                      <a:lnTo>
                        <a:pt x="4" y="38"/>
                      </a:lnTo>
                      <a:lnTo>
                        <a:pt x="0" y="50"/>
                      </a:lnTo>
                      <a:lnTo>
                        <a:pt x="0" y="62"/>
                      </a:lnTo>
                      <a:lnTo>
                        <a:pt x="0" y="1356"/>
                      </a:lnTo>
                      <a:lnTo>
                        <a:pt x="1676" y="1356"/>
                      </a:lnTo>
                      <a:lnTo>
                        <a:pt x="1676" y="230"/>
                      </a:lnTo>
                      <a:lnTo>
                        <a:pt x="1676" y="230"/>
                      </a:lnTo>
                      <a:lnTo>
                        <a:pt x="1676" y="218"/>
                      </a:lnTo>
                      <a:lnTo>
                        <a:pt x="1672" y="208"/>
                      </a:lnTo>
                      <a:lnTo>
                        <a:pt x="1666" y="196"/>
                      </a:lnTo>
                      <a:lnTo>
                        <a:pt x="1658" y="188"/>
                      </a:lnTo>
                      <a:lnTo>
                        <a:pt x="1658" y="188"/>
                      </a:lnTo>
                      <a:lnTo>
                        <a:pt x="1650" y="180"/>
                      </a:lnTo>
                      <a:lnTo>
                        <a:pt x="1638" y="174"/>
                      </a:lnTo>
                      <a:lnTo>
                        <a:pt x="1628" y="170"/>
                      </a:lnTo>
                      <a:lnTo>
                        <a:pt x="1616" y="170"/>
                      </a:lnTo>
                      <a:lnTo>
                        <a:pt x="642" y="170"/>
                      </a:lnTo>
                      <a:close/>
                    </a:path>
                  </a:pathLst>
                </a:custGeom>
                <a:solidFill>
                  <a:srgbClr val="DE8E2A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66" name="Freeform 71"/>
                <p:cNvSpPr>
                  <a:spLocks noEditPoints="1"/>
                </p:cNvSpPr>
                <p:nvPr/>
              </p:nvSpPr>
              <p:spPr bwMode="auto">
                <a:xfrm>
                  <a:off x="4992688" y="935038"/>
                  <a:ext cx="2482850" cy="1752600"/>
                </a:xfrm>
                <a:custGeom>
                  <a:avLst/>
                  <a:gdLst/>
                  <a:ahLst/>
                  <a:cxnLst>
                    <a:cxn ang="0">
                      <a:pos x="1564" y="196"/>
                    </a:cxn>
                    <a:cxn ang="0">
                      <a:pos x="106" y="156"/>
                    </a:cxn>
                    <a:cxn ang="0">
                      <a:pos x="84" y="130"/>
                    </a:cxn>
                    <a:cxn ang="0">
                      <a:pos x="90" y="102"/>
                    </a:cxn>
                    <a:cxn ang="0">
                      <a:pos x="120" y="86"/>
                    </a:cxn>
                    <a:cxn ang="0">
                      <a:pos x="148" y="96"/>
                    </a:cxn>
                    <a:cxn ang="0">
                      <a:pos x="158" y="122"/>
                    </a:cxn>
                    <a:cxn ang="0">
                      <a:pos x="142" y="154"/>
                    </a:cxn>
                    <a:cxn ang="0">
                      <a:pos x="286" y="160"/>
                    </a:cxn>
                    <a:cxn ang="0">
                      <a:pos x="260" y="148"/>
                    </a:cxn>
                    <a:cxn ang="0">
                      <a:pos x="248" y="122"/>
                    </a:cxn>
                    <a:cxn ang="0">
                      <a:pos x="266" y="92"/>
                    </a:cxn>
                    <a:cxn ang="0">
                      <a:pos x="294" y="86"/>
                    </a:cxn>
                    <a:cxn ang="0">
                      <a:pos x="320" y="108"/>
                    </a:cxn>
                    <a:cxn ang="0">
                      <a:pos x="320" y="136"/>
                    </a:cxn>
                    <a:cxn ang="0">
                      <a:pos x="294" y="158"/>
                    </a:cxn>
                    <a:cxn ang="0">
                      <a:pos x="444" y="158"/>
                    </a:cxn>
                    <a:cxn ang="0">
                      <a:pos x="418" y="136"/>
                    </a:cxn>
                    <a:cxn ang="0">
                      <a:pos x="418" y="108"/>
                    </a:cxn>
                    <a:cxn ang="0">
                      <a:pos x="444" y="86"/>
                    </a:cxn>
                    <a:cxn ang="0">
                      <a:pos x="472" y="92"/>
                    </a:cxn>
                    <a:cxn ang="0">
                      <a:pos x="488" y="122"/>
                    </a:cxn>
                    <a:cxn ang="0">
                      <a:pos x="478" y="148"/>
                    </a:cxn>
                    <a:cxn ang="0">
                      <a:pos x="452" y="160"/>
                    </a:cxn>
                    <a:cxn ang="0">
                      <a:pos x="596" y="154"/>
                    </a:cxn>
                    <a:cxn ang="0">
                      <a:pos x="580" y="122"/>
                    </a:cxn>
                    <a:cxn ang="0">
                      <a:pos x="590" y="96"/>
                    </a:cxn>
                    <a:cxn ang="0">
                      <a:pos x="616" y="86"/>
                    </a:cxn>
                    <a:cxn ang="0">
                      <a:pos x="648" y="102"/>
                    </a:cxn>
                    <a:cxn ang="0">
                      <a:pos x="654" y="130"/>
                    </a:cxn>
                    <a:cxn ang="0">
                      <a:pos x="632" y="156"/>
                    </a:cxn>
                    <a:cxn ang="0">
                      <a:pos x="782" y="160"/>
                    </a:cxn>
                    <a:cxn ang="0">
                      <a:pos x="752" y="144"/>
                    </a:cxn>
                    <a:cxn ang="0">
                      <a:pos x="746" y="114"/>
                    </a:cxn>
                    <a:cxn ang="0">
                      <a:pos x="768" y="88"/>
                    </a:cxn>
                    <a:cxn ang="0">
                      <a:pos x="796" y="88"/>
                    </a:cxn>
                    <a:cxn ang="0">
                      <a:pos x="818" y="114"/>
                    </a:cxn>
                    <a:cxn ang="0">
                      <a:pos x="812" y="144"/>
                    </a:cxn>
                    <a:cxn ang="0">
                      <a:pos x="782" y="160"/>
                    </a:cxn>
                    <a:cxn ang="0">
                      <a:pos x="932" y="156"/>
                    </a:cxn>
                    <a:cxn ang="0">
                      <a:pos x="910" y="130"/>
                    </a:cxn>
                    <a:cxn ang="0">
                      <a:pos x="916" y="102"/>
                    </a:cxn>
                    <a:cxn ang="0">
                      <a:pos x="948" y="86"/>
                    </a:cxn>
                    <a:cxn ang="0">
                      <a:pos x="974" y="96"/>
                    </a:cxn>
                    <a:cxn ang="0">
                      <a:pos x="984" y="122"/>
                    </a:cxn>
                    <a:cxn ang="0">
                      <a:pos x="968" y="154"/>
                    </a:cxn>
                    <a:cxn ang="0">
                      <a:pos x="1112" y="160"/>
                    </a:cxn>
                    <a:cxn ang="0">
                      <a:pos x="1086" y="148"/>
                    </a:cxn>
                    <a:cxn ang="0">
                      <a:pos x="1076" y="122"/>
                    </a:cxn>
                    <a:cxn ang="0">
                      <a:pos x="1092" y="92"/>
                    </a:cxn>
                    <a:cxn ang="0">
                      <a:pos x="1120" y="86"/>
                    </a:cxn>
                    <a:cxn ang="0">
                      <a:pos x="1146" y="108"/>
                    </a:cxn>
                    <a:cxn ang="0">
                      <a:pos x="1146" y="136"/>
                    </a:cxn>
                    <a:cxn ang="0">
                      <a:pos x="1120" y="158"/>
                    </a:cxn>
                    <a:cxn ang="0">
                      <a:pos x="1270" y="158"/>
                    </a:cxn>
                    <a:cxn ang="0">
                      <a:pos x="1244" y="136"/>
                    </a:cxn>
                    <a:cxn ang="0">
                      <a:pos x="1244" y="108"/>
                    </a:cxn>
                    <a:cxn ang="0">
                      <a:pos x="1270" y="86"/>
                    </a:cxn>
                    <a:cxn ang="0">
                      <a:pos x="1298" y="92"/>
                    </a:cxn>
                    <a:cxn ang="0">
                      <a:pos x="1314" y="122"/>
                    </a:cxn>
                    <a:cxn ang="0">
                      <a:pos x="1304" y="148"/>
                    </a:cxn>
                    <a:cxn ang="0">
                      <a:pos x="1278" y="160"/>
                    </a:cxn>
                  </a:cxnLst>
                  <a:rect l="0" t="0" r="r" b="b"/>
                  <a:pathLst>
                    <a:path w="1564" h="1104">
                      <a:moveTo>
                        <a:pt x="1368" y="0"/>
                      </a:moveTo>
                      <a:lnTo>
                        <a:pt x="0" y="0"/>
                      </a:lnTo>
                      <a:lnTo>
                        <a:pt x="0" y="1104"/>
                      </a:lnTo>
                      <a:lnTo>
                        <a:pt x="1564" y="1104"/>
                      </a:lnTo>
                      <a:lnTo>
                        <a:pt x="1564" y="196"/>
                      </a:lnTo>
                      <a:lnTo>
                        <a:pt x="1368" y="0"/>
                      </a:lnTo>
                      <a:close/>
                      <a:moveTo>
                        <a:pt x="120" y="160"/>
                      </a:moveTo>
                      <a:lnTo>
                        <a:pt x="120" y="160"/>
                      </a:lnTo>
                      <a:lnTo>
                        <a:pt x="114" y="158"/>
                      </a:lnTo>
                      <a:lnTo>
                        <a:pt x="106" y="156"/>
                      </a:lnTo>
                      <a:lnTo>
                        <a:pt x="100" y="154"/>
                      </a:lnTo>
                      <a:lnTo>
                        <a:pt x="94" y="148"/>
                      </a:lnTo>
                      <a:lnTo>
                        <a:pt x="90" y="144"/>
                      </a:lnTo>
                      <a:lnTo>
                        <a:pt x="86" y="136"/>
                      </a:lnTo>
                      <a:lnTo>
                        <a:pt x="84" y="130"/>
                      </a:lnTo>
                      <a:lnTo>
                        <a:pt x="84" y="122"/>
                      </a:lnTo>
                      <a:lnTo>
                        <a:pt x="84" y="122"/>
                      </a:lnTo>
                      <a:lnTo>
                        <a:pt x="84" y="114"/>
                      </a:lnTo>
                      <a:lnTo>
                        <a:pt x="86" y="108"/>
                      </a:lnTo>
                      <a:lnTo>
                        <a:pt x="90" y="102"/>
                      </a:lnTo>
                      <a:lnTo>
                        <a:pt x="94" y="96"/>
                      </a:lnTo>
                      <a:lnTo>
                        <a:pt x="100" y="92"/>
                      </a:lnTo>
                      <a:lnTo>
                        <a:pt x="106" y="88"/>
                      </a:lnTo>
                      <a:lnTo>
                        <a:pt x="114" y="86"/>
                      </a:lnTo>
                      <a:lnTo>
                        <a:pt x="120" y="86"/>
                      </a:lnTo>
                      <a:lnTo>
                        <a:pt x="120" y="86"/>
                      </a:lnTo>
                      <a:lnTo>
                        <a:pt x="128" y="86"/>
                      </a:lnTo>
                      <a:lnTo>
                        <a:pt x="136" y="88"/>
                      </a:lnTo>
                      <a:lnTo>
                        <a:pt x="142" y="92"/>
                      </a:lnTo>
                      <a:lnTo>
                        <a:pt x="148" y="96"/>
                      </a:lnTo>
                      <a:lnTo>
                        <a:pt x="152" y="102"/>
                      </a:lnTo>
                      <a:lnTo>
                        <a:pt x="156" y="108"/>
                      </a:lnTo>
                      <a:lnTo>
                        <a:pt x="158" y="114"/>
                      </a:lnTo>
                      <a:lnTo>
                        <a:pt x="158" y="122"/>
                      </a:lnTo>
                      <a:lnTo>
                        <a:pt x="158" y="122"/>
                      </a:lnTo>
                      <a:lnTo>
                        <a:pt x="158" y="130"/>
                      </a:lnTo>
                      <a:lnTo>
                        <a:pt x="156" y="136"/>
                      </a:lnTo>
                      <a:lnTo>
                        <a:pt x="152" y="144"/>
                      </a:lnTo>
                      <a:lnTo>
                        <a:pt x="148" y="148"/>
                      </a:lnTo>
                      <a:lnTo>
                        <a:pt x="142" y="154"/>
                      </a:lnTo>
                      <a:lnTo>
                        <a:pt x="136" y="156"/>
                      </a:lnTo>
                      <a:lnTo>
                        <a:pt x="128" y="158"/>
                      </a:lnTo>
                      <a:lnTo>
                        <a:pt x="120" y="160"/>
                      </a:lnTo>
                      <a:lnTo>
                        <a:pt x="120" y="160"/>
                      </a:lnTo>
                      <a:close/>
                      <a:moveTo>
                        <a:pt x="286" y="160"/>
                      </a:moveTo>
                      <a:lnTo>
                        <a:pt x="286" y="160"/>
                      </a:lnTo>
                      <a:lnTo>
                        <a:pt x="278" y="158"/>
                      </a:lnTo>
                      <a:lnTo>
                        <a:pt x="272" y="156"/>
                      </a:lnTo>
                      <a:lnTo>
                        <a:pt x="266" y="154"/>
                      </a:lnTo>
                      <a:lnTo>
                        <a:pt x="260" y="148"/>
                      </a:lnTo>
                      <a:lnTo>
                        <a:pt x="256" y="144"/>
                      </a:lnTo>
                      <a:lnTo>
                        <a:pt x="252" y="136"/>
                      </a:lnTo>
                      <a:lnTo>
                        <a:pt x="250" y="130"/>
                      </a:lnTo>
                      <a:lnTo>
                        <a:pt x="248" y="122"/>
                      </a:lnTo>
                      <a:lnTo>
                        <a:pt x="248" y="122"/>
                      </a:lnTo>
                      <a:lnTo>
                        <a:pt x="250" y="114"/>
                      </a:lnTo>
                      <a:lnTo>
                        <a:pt x="252" y="108"/>
                      </a:lnTo>
                      <a:lnTo>
                        <a:pt x="256" y="102"/>
                      </a:lnTo>
                      <a:lnTo>
                        <a:pt x="260" y="96"/>
                      </a:lnTo>
                      <a:lnTo>
                        <a:pt x="266" y="92"/>
                      </a:lnTo>
                      <a:lnTo>
                        <a:pt x="272" y="88"/>
                      </a:lnTo>
                      <a:lnTo>
                        <a:pt x="278" y="86"/>
                      </a:lnTo>
                      <a:lnTo>
                        <a:pt x="286" y="86"/>
                      </a:lnTo>
                      <a:lnTo>
                        <a:pt x="286" y="86"/>
                      </a:lnTo>
                      <a:lnTo>
                        <a:pt x="294" y="86"/>
                      </a:lnTo>
                      <a:lnTo>
                        <a:pt x="300" y="88"/>
                      </a:lnTo>
                      <a:lnTo>
                        <a:pt x="306" y="92"/>
                      </a:lnTo>
                      <a:lnTo>
                        <a:pt x="312" y="96"/>
                      </a:lnTo>
                      <a:lnTo>
                        <a:pt x="316" y="102"/>
                      </a:lnTo>
                      <a:lnTo>
                        <a:pt x="320" y="108"/>
                      </a:lnTo>
                      <a:lnTo>
                        <a:pt x="322" y="114"/>
                      </a:lnTo>
                      <a:lnTo>
                        <a:pt x="324" y="122"/>
                      </a:lnTo>
                      <a:lnTo>
                        <a:pt x="324" y="122"/>
                      </a:lnTo>
                      <a:lnTo>
                        <a:pt x="322" y="130"/>
                      </a:lnTo>
                      <a:lnTo>
                        <a:pt x="320" y="136"/>
                      </a:lnTo>
                      <a:lnTo>
                        <a:pt x="316" y="144"/>
                      </a:lnTo>
                      <a:lnTo>
                        <a:pt x="312" y="148"/>
                      </a:lnTo>
                      <a:lnTo>
                        <a:pt x="306" y="154"/>
                      </a:lnTo>
                      <a:lnTo>
                        <a:pt x="300" y="156"/>
                      </a:lnTo>
                      <a:lnTo>
                        <a:pt x="294" y="158"/>
                      </a:lnTo>
                      <a:lnTo>
                        <a:pt x="286" y="160"/>
                      </a:lnTo>
                      <a:lnTo>
                        <a:pt x="286" y="160"/>
                      </a:lnTo>
                      <a:close/>
                      <a:moveTo>
                        <a:pt x="452" y="160"/>
                      </a:moveTo>
                      <a:lnTo>
                        <a:pt x="452" y="160"/>
                      </a:lnTo>
                      <a:lnTo>
                        <a:pt x="444" y="158"/>
                      </a:lnTo>
                      <a:lnTo>
                        <a:pt x="436" y="156"/>
                      </a:lnTo>
                      <a:lnTo>
                        <a:pt x="430" y="154"/>
                      </a:lnTo>
                      <a:lnTo>
                        <a:pt x="424" y="148"/>
                      </a:lnTo>
                      <a:lnTo>
                        <a:pt x="420" y="144"/>
                      </a:lnTo>
                      <a:lnTo>
                        <a:pt x="418" y="136"/>
                      </a:lnTo>
                      <a:lnTo>
                        <a:pt x="414" y="130"/>
                      </a:lnTo>
                      <a:lnTo>
                        <a:pt x="414" y="122"/>
                      </a:lnTo>
                      <a:lnTo>
                        <a:pt x="414" y="122"/>
                      </a:lnTo>
                      <a:lnTo>
                        <a:pt x="414" y="114"/>
                      </a:lnTo>
                      <a:lnTo>
                        <a:pt x="418" y="108"/>
                      </a:lnTo>
                      <a:lnTo>
                        <a:pt x="420" y="102"/>
                      </a:lnTo>
                      <a:lnTo>
                        <a:pt x="424" y="96"/>
                      </a:lnTo>
                      <a:lnTo>
                        <a:pt x="430" y="92"/>
                      </a:lnTo>
                      <a:lnTo>
                        <a:pt x="436" y="88"/>
                      </a:lnTo>
                      <a:lnTo>
                        <a:pt x="444" y="86"/>
                      </a:lnTo>
                      <a:lnTo>
                        <a:pt x="452" y="86"/>
                      </a:lnTo>
                      <a:lnTo>
                        <a:pt x="452" y="86"/>
                      </a:lnTo>
                      <a:lnTo>
                        <a:pt x="458" y="86"/>
                      </a:lnTo>
                      <a:lnTo>
                        <a:pt x="466" y="88"/>
                      </a:lnTo>
                      <a:lnTo>
                        <a:pt x="472" y="92"/>
                      </a:lnTo>
                      <a:lnTo>
                        <a:pt x="478" y="96"/>
                      </a:lnTo>
                      <a:lnTo>
                        <a:pt x="482" y="102"/>
                      </a:lnTo>
                      <a:lnTo>
                        <a:pt x="486" y="108"/>
                      </a:lnTo>
                      <a:lnTo>
                        <a:pt x="488" y="114"/>
                      </a:lnTo>
                      <a:lnTo>
                        <a:pt x="488" y="122"/>
                      </a:lnTo>
                      <a:lnTo>
                        <a:pt x="488" y="122"/>
                      </a:lnTo>
                      <a:lnTo>
                        <a:pt x="488" y="130"/>
                      </a:lnTo>
                      <a:lnTo>
                        <a:pt x="486" y="136"/>
                      </a:lnTo>
                      <a:lnTo>
                        <a:pt x="482" y="144"/>
                      </a:lnTo>
                      <a:lnTo>
                        <a:pt x="478" y="148"/>
                      </a:lnTo>
                      <a:lnTo>
                        <a:pt x="472" y="154"/>
                      </a:lnTo>
                      <a:lnTo>
                        <a:pt x="466" y="156"/>
                      </a:lnTo>
                      <a:lnTo>
                        <a:pt x="458" y="158"/>
                      </a:lnTo>
                      <a:lnTo>
                        <a:pt x="452" y="160"/>
                      </a:lnTo>
                      <a:lnTo>
                        <a:pt x="452" y="160"/>
                      </a:lnTo>
                      <a:close/>
                      <a:moveTo>
                        <a:pt x="616" y="160"/>
                      </a:moveTo>
                      <a:lnTo>
                        <a:pt x="616" y="160"/>
                      </a:lnTo>
                      <a:lnTo>
                        <a:pt x="610" y="158"/>
                      </a:lnTo>
                      <a:lnTo>
                        <a:pt x="602" y="156"/>
                      </a:lnTo>
                      <a:lnTo>
                        <a:pt x="596" y="154"/>
                      </a:lnTo>
                      <a:lnTo>
                        <a:pt x="590" y="148"/>
                      </a:lnTo>
                      <a:lnTo>
                        <a:pt x="586" y="144"/>
                      </a:lnTo>
                      <a:lnTo>
                        <a:pt x="582" y="136"/>
                      </a:lnTo>
                      <a:lnTo>
                        <a:pt x="580" y="130"/>
                      </a:lnTo>
                      <a:lnTo>
                        <a:pt x="580" y="122"/>
                      </a:lnTo>
                      <a:lnTo>
                        <a:pt x="580" y="122"/>
                      </a:lnTo>
                      <a:lnTo>
                        <a:pt x="580" y="114"/>
                      </a:lnTo>
                      <a:lnTo>
                        <a:pt x="582" y="108"/>
                      </a:lnTo>
                      <a:lnTo>
                        <a:pt x="586" y="102"/>
                      </a:lnTo>
                      <a:lnTo>
                        <a:pt x="590" y="96"/>
                      </a:lnTo>
                      <a:lnTo>
                        <a:pt x="596" y="92"/>
                      </a:lnTo>
                      <a:lnTo>
                        <a:pt x="602" y="88"/>
                      </a:lnTo>
                      <a:lnTo>
                        <a:pt x="610" y="86"/>
                      </a:lnTo>
                      <a:lnTo>
                        <a:pt x="616" y="86"/>
                      </a:lnTo>
                      <a:lnTo>
                        <a:pt x="616" y="86"/>
                      </a:lnTo>
                      <a:lnTo>
                        <a:pt x="624" y="86"/>
                      </a:lnTo>
                      <a:lnTo>
                        <a:pt x="632" y="88"/>
                      </a:lnTo>
                      <a:lnTo>
                        <a:pt x="638" y="92"/>
                      </a:lnTo>
                      <a:lnTo>
                        <a:pt x="642" y="96"/>
                      </a:lnTo>
                      <a:lnTo>
                        <a:pt x="648" y="102"/>
                      </a:lnTo>
                      <a:lnTo>
                        <a:pt x="650" y="108"/>
                      </a:lnTo>
                      <a:lnTo>
                        <a:pt x="654" y="114"/>
                      </a:lnTo>
                      <a:lnTo>
                        <a:pt x="654" y="122"/>
                      </a:lnTo>
                      <a:lnTo>
                        <a:pt x="654" y="122"/>
                      </a:lnTo>
                      <a:lnTo>
                        <a:pt x="654" y="130"/>
                      </a:lnTo>
                      <a:lnTo>
                        <a:pt x="650" y="136"/>
                      </a:lnTo>
                      <a:lnTo>
                        <a:pt x="648" y="144"/>
                      </a:lnTo>
                      <a:lnTo>
                        <a:pt x="642" y="148"/>
                      </a:lnTo>
                      <a:lnTo>
                        <a:pt x="638" y="154"/>
                      </a:lnTo>
                      <a:lnTo>
                        <a:pt x="632" y="156"/>
                      </a:lnTo>
                      <a:lnTo>
                        <a:pt x="624" y="158"/>
                      </a:lnTo>
                      <a:lnTo>
                        <a:pt x="616" y="160"/>
                      </a:lnTo>
                      <a:lnTo>
                        <a:pt x="616" y="160"/>
                      </a:lnTo>
                      <a:close/>
                      <a:moveTo>
                        <a:pt x="782" y="160"/>
                      </a:moveTo>
                      <a:lnTo>
                        <a:pt x="782" y="160"/>
                      </a:lnTo>
                      <a:lnTo>
                        <a:pt x="774" y="158"/>
                      </a:lnTo>
                      <a:lnTo>
                        <a:pt x="768" y="156"/>
                      </a:lnTo>
                      <a:lnTo>
                        <a:pt x="762" y="154"/>
                      </a:lnTo>
                      <a:lnTo>
                        <a:pt x="756" y="148"/>
                      </a:lnTo>
                      <a:lnTo>
                        <a:pt x="752" y="144"/>
                      </a:lnTo>
                      <a:lnTo>
                        <a:pt x="748" y="136"/>
                      </a:lnTo>
                      <a:lnTo>
                        <a:pt x="746" y="130"/>
                      </a:lnTo>
                      <a:lnTo>
                        <a:pt x="744" y="122"/>
                      </a:lnTo>
                      <a:lnTo>
                        <a:pt x="744" y="122"/>
                      </a:lnTo>
                      <a:lnTo>
                        <a:pt x="746" y="114"/>
                      </a:lnTo>
                      <a:lnTo>
                        <a:pt x="748" y="108"/>
                      </a:lnTo>
                      <a:lnTo>
                        <a:pt x="752" y="102"/>
                      </a:lnTo>
                      <a:lnTo>
                        <a:pt x="756" y="96"/>
                      </a:lnTo>
                      <a:lnTo>
                        <a:pt x="762" y="92"/>
                      </a:lnTo>
                      <a:lnTo>
                        <a:pt x="768" y="88"/>
                      </a:lnTo>
                      <a:lnTo>
                        <a:pt x="774" y="86"/>
                      </a:lnTo>
                      <a:lnTo>
                        <a:pt x="782" y="86"/>
                      </a:lnTo>
                      <a:lnTo>
                        <a:pt x="782" y="86"/>
                      </a:lnTo>
                      <a:lnTo>
                        <a:pt x="790" y="86"/>
                      </a:lnTo>
                      <a:lnTo>
                        <a:pt x="796" y="88"/>
                      </a:lnTo>
                      <a:lnTo>
                        <a:pt x="802" y="92"/>
                      </a:lnTo>
                      <a:lnTo>
                        <a:pt x="808" y="96"/>
                      </a:lnTo>
                      <a:lnTo>
                        <a:pt x="812" y="102"/>
                      </a:lnTo>
                      <a:lnTo>
                        <a:pt x="816" y="108"/>
                      </a:lnTo>
                      <a:lnTo>
                        <a:pt x="818" y="114"/>
                      </a:lnTo>
                      <a:lnTo>
                        <a:pt x="820" y="122"/>
                      </a:lnTo>
                      <a:lnTo>
                        <a:pt x="820" y="122"/>
                      </a:lnTo>
                      <a:lnTo>
                        <a:pt x="818" y="130"/>
                      </a:lnTo>
                      <a:lnTo>
                        <a:pt x="816" y="136"/>
                      </a:lnTo>
                      <a:lnTo>
                        <a:pt x="812" y="144"/>
                      </a:lnTo>
                      <a:lnTo>
                        <a:pt x="808" y="148"/>
                      </a:lnTo>
                      <a:lnTo>
                        <a:pt x="802" y="154"/>
                      </a:lnTo>
                      <a:lnTo>
                        <a:pt x="796" y="156"/>
                      </a:lnTo>
                      <a:lnTo>
                        <a:pt x="790" y="158"/>
                      </a:lnTo>
                      <a:lnTo>
                        <a:pt x="782" y="160"/>
                      </a:lnTo>
                      <a:lnTo>
                        <a:pt x="782" y="160"/>
                      </a:lnTo>
                      <a:close/>
                      <a:moveTo>
                        <a:pt x="948" y="160"/>
                      </a:moveTo>
                      <a:lnTo>
                        <a:pt x="948" y="160"/>
                      </a:lnTo>
                      <a:lnTo>
                        <a:pt x="940" y="158"/>
                      </a:lnTo>
                      <a:lnTo>
                        <a:pt x="932" y="156"/>
                      </a:lnTo>
                      <a:lnTo>
                        <a:pt x="926" y="154"/>
                      </a:lnTo>
                      <a:lnTo>
                        <a:pt x="920" y="148"/>
                      </a:lnTo>
                      <a:lnTo>
                        <a:pt x="916" y="144"/>
                      </a:lnTo>
                      <a:lnTo>
                        <a:pt x="912" y="136"/>
                      </a:lnTo>
                      <a:lnTo>
                        <a:pt x="910" y="130"/>
                      </a:lnTo>
                      <a:lnTo>
                        <a:pt x="910" y="122"/>
                      </a:lnTo>
                      <a:lnTo>
                        <a:pt x="910" y="122"/>
                      </a:lnTo>
                      <a:lnTo>
                        <a:pt x="910" y="114"/>
                      </a:lnTo>
                      <a:lnTo>
                        <a:pt x="912" y="108"/>
                      </a:lnTo>
                      <a:lnTo>
                        <a:pt x="916" y="102"/>
                      </a:lnTo>
                      <a:lnTo>
                        <a:pt x="920" y="96"/>
                      </a:lnTo>
                      <a:lnTo>
                        <a:pt x="926" y="92"/>
                      </a:lnTo>
                      <a:lnTo>
                        <a:pt x="932" y="88"/>
                      </a:lnTo>
                      <a:lnTo>
                        <a:pt x="940" y="86"/>
                      </a:lnTo>
                      <a:lnTo>
                        <a:pt x="948" y="86"/>
                      </a:lnTo>
                      <a:lnTo>
                        <a:pt x="948" y="86"/>
                      </a:lnTo>
                      <a:lnTo>
                        <a:pt x="954" y="86"/>
                      </a:lnTo>
                      <a:lnTo>
                        <a:pt x="962" y="88"/>
                      </a:lnTo>
                      <a:lnTo>
                        <a:pt x="968" y="92"/>
                      </a:lnTo>
                      <a:lnTo>
                        <a:pt x="974" y="96"/>
                      </a:lnTo>
                      <a:lnTo>
                        <a:pt x="978" y="102"/>
                      </a:lnTo>
                      <a:lnTo>
                        <a:pt x="982" y="108"/>
                      </a:lnTo>
                      <a:lnTo>
                        <a:pt x="984" y="114"/>
                      </a:lnTo>
                      <a:lnTo>
                        <a:pt x="984" y="122"/>
                      </a:lnTo>
                      <a:lnTo>
                        <a:pt x="984" y="122"/>
                      </a:lnTo>
                      <a:lnTo>
                        <a:pt x="984" y="130"/>
                      </a:lnTo>
                      <a:lnTo>
                        <a:pt x="982" y="136"/>
                      </a:lnTo>
                      <a:lnTo>
                        <a:pt x="978" y="144"/>
                      </a:lnTo>
                      <a:lnTo>
                        <a:pt x="974" y="148"/>
                      </a:lnTo>
                      <a:lnTo>
                        <a:pt x="968" y="154"/>
                      </a:lnTo>
                      <a:lnTo>
                        <a:pt x="962" y="156"/>
                      </a:lnTo>
                      <a:lnTo>
                        <a:pt x="954" y="158"/>
                      </a:lnTo>
                      <a:lnTo>
                        <a:pt x="948" y="160"/>
                      </a:lnTo>
                      <a:lnTo>
                        <a:pt x="948" y="160"/>
                      </a:lnTo>
                      <a:close/>
                      <a:moveTo>
                        <a:pt x="1112" y="160"/>
                      </a:moveTo>
                      <a:lnTo>
                        <a:pt x="1112" y="160"/>
                      </a:lnTo>
                      <a:lnTo>
                        <a:pt x="1104" y="158"/>
                      </a:lnTo>
                      <a:lnTo>
                        <a:pt x="1098" y="156"/>
                      </a:lnTo>
                      <a:lnTo>
                        <a:pt x="1092" y="154"/>
                      </a:lnTo>
                      <a:lnTo>
                        <a:pt x="1086" y="148"/>
                      </a:lnTo>
                      <a:lnTo>
                        <a:pt x="1082" y="144"/>
                      </a:lnTo>
                      <a:lnTo>
                        <a:pt x="1078" y="136"/>
                      </a:lnTo>
                      <a:lnTo>
                        <a:pt x="1076" y="130"/>
                      </a:lnTo>
                      <a:lnTo>
                        <a:pt x="1076" y="122"/>
                      </a:lnTo>
                      <a:lnTo>
                        <a:pt x="1076" y="122"/>
                      </a:lnTo>
                      <a:lnTo>
                        <a:pt x="1076" y="114"/>
                      </a:lnTo>
                      <a:lnTo>
                        <a:pt x="1078" y="108"/>
                      </a:lnTo>
                      <a:lnTo>
                        <a:pt x="1082" y="102"/>
                      </a:lnTo>
                      <a:lnTo>
                        <a:pt x="1086" y="96"/>
                      </a:lnTo>
                      <a:lnTo>
                        <a:pt x="1092" y="92"/>
                      </a:lnTo>
                      <a:lnTo>
                        <a:pt x="1098" y="88"/>
                      </a:lnTo>
                      <a:lnTo>
                        <a:pt x="1104" y="86"/>
                      </a:lnTo>
                      <a:lnTo>
                        <a:pt x="1112" y="86"/>
                      </a:lnTo>
                      <a:lnTo>
                        <a:pt x="1112" y="86"/>
                      </a:lnTo>
                      <a:lnTo>
                        <a:pt x="1120" y="86"/>
                      </a:lnTo>
                      <a:lnTo>
                        <a:pt x="1126" y="88"/>
                      </a:lnTo>
                      <a:lnTo>
                        <a:pt x="1134" y="92"/>
                      </a:lnTo>
                      <a:lnTo>
                        <a:pt x="1138" y="96"/>
                      </a:lnTo>
                      <a:lnTo>
                        <a:pt x="1144" y="102"/>
                      </a:lnTo>
                      <a:lnTo>
                        <a:pt x="1146" y="108"/>
                      </a:lnTo>
                      <a:lnTo>
                        <a:pt x="1148" y="114"/>
                      </a:lnTo>
                      <a:lnTo>
                        <a:pt x="1150" y="122"/>
                      </a:lnTo>
                      <a:lnTo>
                        <a:pt x="1150" y="122"/>
                      </a:lnTo>
                      <a:lnTo>
                        <a:pt x="1148" y="130"/>
                      </a:lnTo>
                      <a:lnTo>
                        <a:pt x="1146" y="136"/>
                      </a:lnTo>
                      <a:lnTo>
                        <a:pt x="1144" y="144"/>
                      </a:lnTo>
                      <a:lnTo>
                        <a:pt x="1138" y="148"/>
                      </a:lnTo>
                      <a:lnTo>
                        <a:pt x="1134" y="154"/>
                      </a:lnTo>
                      <a:lnTo>
                        <a:pt x="1126" y="156"/>
                      </a:lnTo>
                      <a:lnTo>
                        <a:pt x="1120" y="158"/>
                      </a:lnTo>
                      <a:lnTo>
                        <a:pt x="1112" y="160"/>
                      </a:lnTo>
                      <a:lnTo>
                        <a:pt x="1112" y="160"/>
                      </a:lnTo>
                      <a:close/>
                      <a:moveTo>
                        <a:pt x="1278" y="160"/>
                      </a:moveTo>
                      <a:lnTo>
                        <a:pt x="1278" y="160"/>
                      </a:lnTo>
                      <a:lnTo>
                        <a:pt x="1270" y="158"/>
                      </a:lnTo>
                      <a:lnTo>
                        <a:pt x="1264" y="156"/>
                      </a:lnTo>
                      <a:lnTo>
                        <a:pt x="1256" y="154"/>
                      </a:lnTo>
                      <a:lnTo>
                        <a:pt x="1252" y="148"/>
                      </a:lnTo>
                      <a:lnTo>
                        <a:pt x="1246" y="144"/>
                      </a:lnTo>
                      <a:lnTo>
                        <a:pt x="1244" y="136"/>
                      </a:lnTo>
                      <a:lnTo>
                        <a:pt x="1242" y="130"/>
                      </a:lnTo>
                      <a:lnTo>
                        <a:pt x="1240" y="122"/>
                      </a:lnTo>
                      <a:lnTo>
                        <a:pt x="1240" y="122"/>
                      </a:lnTo>
                      <a:lnTo>
                        <a:pt x="1242" y="114"/>
                      </a:lnTo>
                      <a:lnTo>
                        <a:pt x="1244" y="108"/>
                      </a:lnTo>
                      <a:lnTo>
                        <a:pt x="1246" y="102"/>
                      </a:lnTo>
                      <a:lnTo>
                        <a:pt x="1252" y="96"/>
                      </a:lnTo>
                      <a:lnTo>
                        <a:pt x="1256" y="92"/>
                      </a:lnTo>
                      <a:lnTo>
                        <a:pt x="1264" y="88"/>
                      </a:lnTo>
                      <a:lnTo>
                        <a:pt x="1270" y="86"/>
                      </a:lnTo>
                      <a:lnTo>
                        <a:pt x="1278" y="86"/>
                      </a:lnTo>
                      <a:lnTo>
                        <a:pt x="1278" y="86"/>
                      </a:lnTo>
                      <a:lnTo>
                        <a:pt x="1286" y="86"/>
                      </a:lnTo>
                      <a:lnTo>
                        <a:pt x="1292" y="88"/>
                      </a:lnTo>
                      <a:lnTo>
                        <a:pt x="1298" y="92"/>
                      </a:lnTo>
                      <a:lnTo>
                        <a:pt x="1304" y="96"/>
                      </a:lnTo>
                      <a:lnTo>
                        <a:pt x="1308" y="102"/>
                      </a:lnTo>
                      <a:lnTo>
                        <a:pt x="1312" y="108"/>
                      </a:lnTo>
                      <a:lnTo>
                        <a:pt x="1314" y="114"/>
                      </a:lnTo>
                      <a:lnTo>
                        <a:pt x="1314" y="122"/>
                      </a:lnTo>
                      <a:lnTo>
                        <a:pt x="1314" y="122"/>
                      </a:lnTo>
                      <a:lnTo>
                        <a:pt x="1314" y="130"/>
                      </a:lnTo>
                      <a:lnTo>
                        <a:pt x="1312" y="136"/>
                      </a:lnTo>
                      <a:lnTo>
                        <a:pt x="1308" y="144"/>
                      </a:lnTo>
                      <a:lnTo>
                        <a:pt x="1304" y="148"/>
                      </a:lnTo>
                      <a:lnTo>
                        <a:pt x="1298" y="154"/>
                      </a:lnTo>
                      <a:lnTo>
                        <a:pt x="1292" y="156"/>
                      </a:lnTo>
                      <a:lnTo>
                        <a:pt x="1286" y="158"/>
                      </a:lnTo>
                      <a:lnTo>
                        <a:pt x="1278" y="160"/>
                      </a:lnTo>
                      <a:lnTo>
                        <a:pt x="1278" y="160"/>
                      </a:lnTo>
                      <a:close/>
                    </a:path>
                  </a:pathLst>
                </a:custGeom>
                <a:solidFill>
                  <a:srgbClr val="F7F8F8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67" name="Freeform 72"/>
                <p:cNvSpPr>
                  <a:spLocks/>
                </p:cNvSpPr>
                <p:nvPr/>
              </p:nvSpPr>
              <p:spPr bwMode="auto">
                <a:xfrm>
                  <a:off x="7164388" y="935038"/>
                  <a:ext cx="311150" cy="311150"/>
                </a:xfrm>
                <a:custGeom>
                  <a:avLst/>
                  <a:gdLst/>
                  <a:ahLst/>
                  <a:cxnLst>
                    <a:cxn ang="0">
                      <a:pos x="196" y="196"/>
                    </a:cxn>
                    <a:cxn ang="0">
                      <a:pos x="0" y="196"/>
                    </a:cxn>
                    <a:cxn ang="0">
                      <a:pos x="0" y="0"/>
                    </a:cxn>
                    <a:cxn ang="0">
                      <a:pos x="196" y="196"/>
                    </a:cxn>
                  </a:cxnLst>
                  <a:rect l="0" t="0" r="r" b="b"/>
                  <a:pathLst>
                    <a:path w="196" h="196">
                      <a:moveTo>
                        <a:pt x="196" y="196"/>
                      </a:moveTo>
                      <a:lnTo>
                        <a:pt x="0" y="196"/>
                      </a:lnTo>
                      <a:lnTo>
                        <a:pt x="0" y="0"/>
                      </a:lnTo>
                      <a:lnTo>
                        <a:pt x="196" y="196"/>
                      </a:lnTo>
                      <a:close/>
                    </a:path>
                  </a:pathLst>
                </a:custGeom>
                <a:solidFill>
                  <a:srgbClr val="CFCFCE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68" name="Freeform 73"/>
                <p:cNvSpPr>
                  <a:spLocks/>
                </p:cNvSpPr>
                <p:nvPr/>
              </p:nvSpPr>
              <p:spPr bwMode="auto">
                <a:xfrm>
                  <a:off x="4478338" y="1287463"/>
                  <a:ext cx="3086100" cy="1428750"/>
                </a:xfrm>
                <a:custGeom>
                  <a:avLst/>
                  <a:gdLst/>
                  <a:ahLst/>
                  <a:cxnLst>
                    <a:cxn ang="0">
                      <a:pos x="1668" y="42"/>
                    </a:cxn>
                    <a:cxn ang="0">
                      <a:pos x="1668" y="42"/>
                    </a:cxn>
                    <a:cxn ang="0">
                      <a:pos x="1664" y="34"/>
                    </a:cxn>
                    <a:cxn ang="0">
                      <a:pos x="1658" y="26"/>
                    </a:cxn>
                    <a:cxn ang="0">
                      <a:pos x="1652" y="18"/>
                    </a:cxn>
                    <a:cxn ang="0">
                      <a:pos x="1646" y="12"/>
                    </a:cxn>
                    <a:cxn ang="0">
                      <a:pos x="1646" y="12"/>
                    </a:cxn>
                    <a:cxn ang="0">
                      <a:pos x="1636" y="8"/>
                    </a:cxn>
                    <a:cxn ang="0">
                      <a:pos x="1628" y="4"/>
                    </a:cxn>
                    <a:cxn ang="0">
                      <a:pos x="1618" y="2"/>
                    </a:cxn>
                    <a:cxn ang="0">
                      <a:pos x="1610" y="0"/>
                    </a:cxn>
                    <a:cxn ang="0">
                      <a:pos x="60" y="0"/>
                    </a:cxn>
                    <a:cxn ang="0">
                      <a:pos x="60" y="0"/>
                    </a:cxn>
                    <a:cxn ang="0">
                      <a:pos x="46" y="2"/>
                    </a:cxn>
                    <a:cxn ang="0">
                      <a:pos x="32" y="6"/>
                    </a:cxn>
                    <a:cxn ang="0">
                      <a:pos x="20" y="14"/>
                    </a:cxn>
                    <a:cxn ang="0">
                      <a:pos x="10" y="26"/>
                    </a:cxn>
                    <a:cxn ang="0">
                      <a:pos x="10" y="26"/>
                    </a:cxn>
                    <a:cxn ang="0">
                      <a:pos x="4" y="38"/>
                    </a:cxn>
                    <a:cxn ang="0">
                      <a:pos x="0" y="52"/>
                    </a:cxn>
                    <a:cxn ang="0">
                      <a:pos x="0" y="66"/>
                    </a:cxn>
                    <a:cxn ang="0">
                      <a:pos x="2" y="80"/>
                    </a:cxn>
                    <a:cxn ang="0">
                      <a:pos x="268" y="900"/>
                    </a:cxn>
                    <a:cxn ang="0">
                      <a:pos x="1944" y="900"/>
                    </a:cxn>
                    <a:cxn ang="0">
                      <a:pos x="1668" y="42"/>
                    </a:cxn>
                  </a:cxnLst>
                  <a:rect l="0" t="0" r="r" b="b"/>
                  <a:pathLst>
                    <a:path w="1944" h="900">
                      <a:moveTo>
                        <a:pt x="1668" y="42"/>
                      </a:moveTo>
                      <a:lnTo>
                        <a:pt x="1668" y="42"/>
                      </a:lnTo>
                      <a:lnTo>
                        <a:pt x="1664" y="34"/>
                      </a:lnTo>
                      <a:lnTo>
                        <a:pt x="1658" y="26"/>
                      </a:lnTo>
                      <a:lnTo>
                        <a:pt x="1652" y="18"/>
                      </a:lnTo>
                      <a:lnTo>
                        <a:pt x="1646" y="12"/>
                      </a:lnTo>
                      <a:lnTo>
                        <a:pt x="1646" y="12"/>
                      </a:lnTo>
                      <a:lnTo>
                        <a:pt x="1636" y="8"/>
                      </a:lnTo>
                      <a:lnTo>
                        <a:pt x="1628" y="4"/>
                      </a:lnTo>
                      <a:lnTo>
                        <a:pt x="1618" y="2"/>
                      </a:lnTo>
                      <a:lnTo>
                        <a:pt x="1610" y="0"/>
                      </a:lnTo>
                      <a:lnTo>
                        <a:pt x="60" y="0"/>
                      </a:lnTo>
                      <a:lnTo>
                        <a:pt x="60" y="0"/>
                      </a:lnTo>
                      <a:lnTo>
                        <a:pt x="46" y="2"/>
                      </a:lnTo>
                      <a:lnTo>
                        <a:pt x="32" y="6"/>
                      </a:lnTo>
                      <a:lnTo>
                        <a:pt x="20" y="14"/>
                      </a:lnTo>
                      <a:lnTo>
                        <a:pt x="10" y="26"/>
                      </a:lnTo>
                      <a:lnTo>
                        <a:pt x="10" y="26"/>
                      </a:lnTo>
                      <a:lnTo>
                        <a:pt x="4" y="38"/>
                      </a:lnTo>
                      <a:lnTo>
                        <a:pt x="0" y="52"/>
                      </a:lnTo>
                      <a:lnTo>
                        <a:pt x="0" y="66"/>
                      </a:lnTo>
                      <a:lnTo>
                        <a:pt x="2" y="80"/>
                      </a:lnTo>
                      <a:lnTo>
                        <a:pt x="268" y="900"/>
                      </a:lnTo>
                      <a:lnTo>
                        <a:pt x="1944" y="900"/>
                      </a:lnTo>
                      <a:lnTo>
                        <a:pt x="1668" y="42"/>
                      </a:lnTo>
                      <a:close/>
                    </a:path>
                  </a:pathLst>
                </a:custGeom>
                <a:solidFill>
                  <a:srgbClr val="FBC153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4968862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그림 50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7" name="그룹 246"/>
          <p:cNvGrpSpPr/>
          <p:nvPr userDrawn="1"/>
        </p:nvGrpSpPr>
        <p:grpSpPr>
          <a:xfrm>
            <a:off x="482153" y="2536648"/>
            <a:ext cx="772848" cy="577158"/>
            <a:chOff x="-536575" y="1812925"/>
            <a:chExt cx="2228850" cy="2219325"/>
          </a:xfrm>
          <a:solidFill>
            <a:srgbClr val="0E3954"/>
          </a:solidFill>
        </p:grpSpPr>
        <p:sp>
          <p:nvSpPr>
            <p:cNvPr id="248" name="Freeform 581"/>
            <p:cNvSpPr>
              <a:spLocks noEditPoints="1"/>
            </p:cNvSpPr>
            <p:nvPr userDrawn="1"/>
          </p:nvSpPr>
          <p:spPr bwMode="auto">
            <a:xfrm>
              <a:off x="-536575" y="1812925"/>
              <a:ext cx="2228850" cy="2219325"/>
            </a:xfrm>
            <a:custGeom>
              <a:avLst/>
              <a:gdLst/>
              <a:ahLst/>
              <a:cxnLst>
                <a:cxn ang="0">
                  <a:pos x="336" y="102"/>
                </a:cxn>
                <a:cxn ang="0">
                  <a:pos x="240" y="378"/>
                </a:cxn>
                <a:cxn ang="0">
                  <a:pos x="12" y="560"/>
                </a:cxn>
                <a:cxn ang="0">
                  <a:pos x="150" y="818"/>
                </a:cxn>
                <a:cxn ang="0">
                  <a:pos x="126" y="1108"/>
                </a:cxn>
                <a:cxn ang="0">
                  <a:pos x="408" y="1184"/>
                </a:cxn>
                <a:cxn ang="0">
                  <a:pos x="606" y="1398"/>
                </a:cxn>
                <a:cxn ang="0">
                  <a:pos x="854" y="1246"/>
                </a:cxn>
                <a:cxn ang="0">
                  <a:pos x="1144" y="1246"/>
                </a:cxn>
                <a:cxn ang="0">
                  <a:pos x="1202" y="962"/>
                </a:cxn>
                <a:cxn ang="0">
                  <a:pos x="1404" y="750"/>
                </a:cxn>
                <a:cxn ang="0">
                  <a:pos x="1232" y="514"/>
                </a:cxn>
                <a:cxn ang="0">
                  <a:pos x="1214" y="222"/>
                </a:cxn>
                <a:cxn ang="0">
                  <a:pos x="926" y="184"/>
                </a:cxn>
                <a:cxn ang="0">
                  <a:pos x="702" y="0"/>
                </a:cxn>
                <a:cxn ang="0">
                  <a:pos x="512" y="26"/>
                </a:cxn>
                <a:cxn ang="0">
                  <a:pos x="198" y="670"/>
                </a:cxn>
                <a:cxn ang="0">
                  <a:pos x="206" y="596"/>
                </a:cxn>
                <a:cxn ang="0">
                  <a:pos x="228" y="524"/>
                </a:cxn>
                <a:cxn ang="0">
                  <a:pos x="282" y="414"/>
                </a:cxn>
                <a:cxn ang="0">
                  <a:pos x="380" y="308"/>
                </a:cxn>
                <a:cxn ang="0">
                  <a:pos x="506" y="232"/>
                </a:cxn>
                <a:cxn ang="0">
                  <a:pos x="576" y="208"/>
                </a:cxn>
                <a:cxn ang="0">
                  <a:pos x="650" y="196"/>
                </a:cxn>
                <a:cxn ang="0">
                  <a:pos x="702" y="192"/>
                </a:cxn>
                <a:cxn ang="0">
                  <a:pos x="778" y="198"/>
                </a:cxn>
                <a:cxn ang="0">
                  <a:pos x="852" y="216"/>
                </a:cxn>
                <a:cxn ang="0">
                  <a:pos x="942" y="254"/>
                </a:cxn>
                <a:cxn ang="0">
                  <a:pos x="1058" y="340"/>
                </a:cxn>
                <a:cxn ang="0">
                  <a:pos x="1144" y="456"/>
                </a:cxn>
                <a:cxn ang="0">
                  <a:pos x="1182" y="546"/>
                </a:cxn>
                <a:cxn ang="0">
                  <a:pos x="1200" y="620"/>
                </a:cxn>
                <a:cxn ang="0">
                  <a:pos x="1206" y="696"/>
                </a:cxn>
                <a:cxn ang="0">
                  <a:pos x="1202" y="748"/>
                </a:cxn>
                <a:cxn ang="0">
                  <a:pos x="1190" y="822"/>
                </a:cxn>
                <a:cxn ang="0">
                  <a:pos x="1166" y="892"/>
                </a:cxn>
                <a:cxn ang="0">
                  <a:pos x="1090" y="1018"/>
                </a:cxn>
                <a:cxn ang="0">
                  <a:pos x="984" y="1114"/>
                </a:cxn>
                <a:cxn ang="0">
                  <a:pos x="876" y="1170"/>
                </a:cxn>
                <a:cxn ang="0">
                  <a:pos x="804" y="1190"/>
                </a:cxn>
                <a:cxn ang="0">
                  <a:pos x="728" y="1200"/>
                </a:cxn>
                <a:cxn ang="0">
                  <a:pos x="676" y="1200"/>
                </a:cxn>
                <a:cxn ang="0">
                  <a:pos x="600" y="1190"/>
                </a:cxn>
                <a:cxn ang="0">
                  <a:pos x="528" y="1170"/>
                </a:cxn>
                <a:cxn ang="0">
                  <a:pos x="420" y="1114"/>
                </a:cxn>
                <a:cxn ang="0">
                  <a:pos x="312" y="1018"/>
                </a:cxn>
                <a:cxn ang="0">
                  <a:pos x="236" y="892"/>
                </a:cxn>
                <a:cxn ang="0">
                  <a:pos x="212" y="822"/>
                </a:cxn>
                <a:cxn ang="0">
                  <a:pos x="200" y="748"/>
                </a:cxn>
                <a:cxn ang="0">
                  <a:pos x="196" y="696"/>
                </a:cxn>
              </a:cxnLst>
              <a:rect l="0" t="0" r="r" b="b"/>
              <a:pathLst>
                <a:path w="1404" h="1398">
                  <a:moveTo>
                    <a:pt x="512" y="26"/>
                  </a:moveTo>
                  <a:lnTo>
                    <a:pt x="476" y="184"/>
                  </a:lnTo>
                  <a:lnTo>
                    <a:pt x="336" y="102"/>
                  </a:lnTo>
                  <a:lnTo>
                    <a:pt x="344" y="264"/>
                  </a:lnTo>
                  <a:lnTo>
                    <a:pt x="188" y="222"/>
                  </a:lnTo>
                  <a:lnTo>
                    <a:pt x="240" y="378"/>
                  </a:lnTo>
                  <a:lnTo>
                    <a:pt x="78" y="378"/>
                  </a:lnTo>
                  <a:lnTo>
                    <a:pt x="168" y="514"/>
                  </a:lnTo>
                  <a:lnTo>
                    <a:pt x="12" y="560"/>
                  </a:lnTo>
                  <a:lnTo>
                    <a:pt x="138" y="664"/>
                  </a:lnTo>
                  <a:lnTo>
                    <a:pt x="0" y="750"/>
                  </a:lnTo>
                  <a:lnTo>
                    <a:pt x="150" y="818"/>
                  </a:lnTo>
                  <a:lnTo>
                    <a:pt x="38" y="938"/>
                  </a:lnTo>
                  <a:lnTo>
                    <a:pt x="202" y="962"/>
                  </a:lnTo>
                  <a:lnTo>
                    <a:pt x="126" y="1108"/>
                  </a:lnTo>
                  <a:lnTo>
                    <a:pt x="288" y="1086"/>
                  </a:lnTo>
                  <a:lnTo>
                    <a:pt x="258" y="1246"/>
                  </a:lnTo>
                  <a:lnTo>
                    <a:pt x="408" y="1184"/>
                  </a:lnTo>
                  <a:lnTo>
                    <a:pt x="420" y="1346"/>
                  </a:lnTo>
                  <a:lnTo>
                    <a:pt x="548" y="1246"/>
                  </a:lnTo>
                  <a:lnTo>
                    <a:pt x="606" y="1398"/>
                  </a:lnTo>
                  <a:lnTo>
                    <a:pt x="702" y="1266"/>
                  </a:lnTo>
                  <a:lnTo>
                    <a:pt x="798" y="1398"/>
                  </a:lnTo>
                  <a:lnTo>
                    <a:pt x="854" y="1246"/>
                  </a:lnTo>
                  <a:lnTo>
                    <a:pt x="982" y="1346"/>
                  </a:lnTo>
                  <a:lnTo>
                    <a:pt x="994" y="1184"/>
                  </a:lnTo>
                  <a:lnTo>
                    <a:pt x="1144" y="1246"/>
                  </a:lnTo>
                  <a:lnTo>
                    <a:pt x="1114" y="1086"/>
                  </a:lnTo>
                  <a:lnTo>
                    <a:pt x="1276" y="1108"/>
                  </a:lnTo>
                  <a:lnTo>
                    <a:pt x="1202" y="962"/>
                  </a:lnTo>
                  <a:lnTo>
                    <a:pt x="1364" y="938"/>
                  </a:lnTo>
                  <a:lnTo>
                    <a:pt x="1252" y="818"/>
                  </a:lnTo>
                  <a:lnTo>
                    <a:pt x="1404" y="750"/>
                  </a:lnTo>
                  <a:lnTo>
                    <a:pt x="1264" y="664"/>
                  </a:lnTo>
                  <a:lnTo>
                    <a:pt x="1390" y="560"/>
                  </a:lnTo>
                  <a:lnTo>
                    <a:pt x="1232" y="514"/>
                  </a:lnTo>
                  <a:lnTo>
                    <a:pt x="1324" y="378"/>
                  </a:lnTo>
                  <a:lnTo>
                    <a:pt x="1162" y="378"/>
                  </a:lnTo>
                  <a:lnTo>
                    <a:pt x="1214" y="222"/>
                  </a:lnTo>
                  <a:lnTo>
                    <a:pt x="1056" y="264"/>
                  </a:lnTo>
                  <a:lnTo>
                    <a:pt x="1068" y="102"/>
                  </a:lnTo>
                  <a:lnTo>
                    <a:pt x="926" y="184"/>
                  </a:lnTo>
                  <a:lnTo>
                    <a:pt x="890" y="26"/>
                  </a:lnTo>
                  <a:lnTo>
                    <a:pt x="778" y="144"/>
                  </a:lnTo>
                  <a:lnTo>
                    <a:pt x="702" y="0"/>
                  </a:lnTo>
                  <a:lnTo>
                    <a:pt x="626" y="144"/>
                  </a:lnTo>
                  <a:lnTo>
                    <a:pt x="512" y="26"/>
                  </a:lnTo>
                  <a:lnTo>
                    <a:pt x="512" y="26"/>
                  </a:lnTo>
                  <a:close/>
                  <a:moveTo>
                    <a:pt x="196" y="696"/>
                  </a:moveTo>
                  <a:lnTo>
                    <a:pt x="196" y="696"/>
                  </a:lnTo>
                  <a:lnTo>
                    <a:pt x="198" y="670"/>
                  </a:lnTo>
                  <a:lnTo>
                    <a:pt x="200" y="646"/>
                  </a:lnTo>
                  <a:lnTo>
                    <a:pt x="202" y="620"/>
                  </a:lnTo>
                  <a:lnTo>
                    <a:pt x="206" y="596"/>
                  </a:lnTo>
                  <a:lnTo>
                    <a:pt x="212" y="570"/>
                  </a:lnTo>
                  <a:lnTo>
                    <a:pt x="220" y="546"/>
                  </a:lnTo>
                  <a:lnTo>
                    <a:pt x="228" y="524"/>
                  </a:lnTo>
                  <a:lnTo>
                    <a:pt x="236" y="500"/>
                  </a:lnTo>
                  <a:lnTo>
                    <a:pt x="258" y="456"/>
                  </a:lnTo>
                  <a:lnTo>
                    <a:pt x="282" y="414"/>
                  </a:lnTo>
                  <a:lnTo>
                    <a:pt x="312" y="376"/>
                  </a:lnTo>
                  <a:lnTo>
                    <a:pt x="344" y="340"/>
                  </a:lnTo>
                  <a:lnTo>
                    <a:pt x="380" y="308"/>
                  </a:lnTo>
                  <a:lnTo>
                    <a:pt x="420" y="278"/>
                  </a:lnTo>
                  <a:lnTo>
                    <a:pt x="462" y="254"/>
                  </a:lnTo>
                  <a:lnTo>
                    <a:pt x="506" y="232"/>
                  </a:lnTo>
                  <a:lnTo>
                    <a:pt x="528" y="224"/>
                  </a:lnTo>
                  <a:lnTo>
                    <a:pt x="552" y="216"/>
                  </a:lnTo>
                  <a:lnTo>
                    <a:pt x="576" y="208"/>
                  </a:lnTo>
                  <a:lnTo>
                    <a:pt x="600" y="202"/>
                  </a:lnTo>
                  <a:lnTo>
                    <a:pt x="624" y="198"/>
                  </a:lnTo>
                  <a:lnTo>
                    <a:pt x="650" y="196"/>
                  </a:lnTo>
                  <a:lnTo>
                    <a:pt x="676" y="194"/>
                  </a:lnTo>
                  <a:lnTo>
                    <a:pt x="702" y="192"/>
                  </a:lnTo>
                  <a:lnTo>
                    <a:pt x="702" y="192"/>
                  </a:lnTo>
                  <a:lnTo>
                    <a:pt x="728" y="194"/>
                  </a:lnTo>
                  <a:lnTo>
                    <a:pt x="754" y="196"/>
                  </a:lnTo>
                  <a:lnTo>
                    <a:pt x="778" y="198"/>
                  </a:lnTo>
                  <a:lnTo>
                    <a:pt x="804" y="202"/>
                  </a:lnTo>
                  <a:lnTo>
                    <a:pt x="828" y="208"/>
                  </a:lnTo>
                  <a:lnTo>
                    <a:pt x="852" y="216"/>
                  </a:lnTo>
                  <a:lnTo>
                    <a:pt x="876" y="224"/>
                  </a:lnTo>
                  <a:lnTo>
                    <a:pt x="898" y="232"/>
                  </a:lnTo>
                  <a:lnTo>
                    <a:pt x="942" y="254"/>
                  </a:lnTo>
                  <a:lnTo>
                    <a:pt x="984" y="278"/>
                  </a:lnTo>
                  <a:lnTo>
                    <a:pt x="1022" y="308"/>
                  </a:lnTo>
                  <a:lnTo>
                    <a:pt x="1058" y="340"/>
                  </a:lnTo>
                  <a:lnTo>
                    <a:pt x="1090" y="376"/>
                  </a:lnTo>
                  <a:lnTo>
                    <a:pt x="1120" y="414"/>
                  </a:lnTo>
                  <a:lnTo>
                    <a:pt x="1144" y="456"/>
                  </a:lnTo>
                  <a:lnTo>
                    <a:pt x="1166" y="500"/>
                  </a:lnTo>
                  <a:lnTo>
                    <a:pt x="1176" y="524"/>
                  </a:lnTo>
                  <a:lnTo>
                    <a:pt x="1182" y="546"/>
                  </a:lnTo>
                  <a:lnTo>
                    <a:pt x="1190" y="570"/>
                  </a:lnTo>
                  <a:lnTo>
                    <a:pt x="1196" y="596"/>
                  </a:lnTo>
                  <a:lnTo>
                    <a:pt x="1200" y="620"/>
                  </a:lnTo>
                  <a:lnTo>
                    <a:pt x="1202" y="646"/>
                  </a:lnTo>
                  <a:lnTo>
                    <a:pt x="1204" y="670"/>
                  </a:lnTo>
                  <a:lnTo>
                    <a:pt x="1206" y="696"/>
                  </a:lnTo>
                  <a:lnTo>
                    <a:pt x="1206" y="696"/>
                  </a:lnTo>
                  <a:lnTo>
                    <a:pt x="1204" y="722"/>
                  </a:lnTo>
                  <a:lnTo>
                    <a:pt x="1202" y="748"/>
                  </a:lnTo>
                  <a:lnTo>
                    <a:pt x="1200" y="774"/>
                  </a:lnTo>
                  <a:lnTo>
                    <a:pt x="1196" y="798"/>
                  </a:lnTo>
                  <a:lnTo>
                    <a:pt x="1190" y="822"/>
                  </a:lnTo>
                  <a:lnTo>
                    <a:pt x="1182" y="846"/>
                  </a:lnTo>
                  <a:lnTo>
                    <a:pt x="1176" y="870"/>
                  </a:lnTo>
                  <a:lnTo>
                    <a:pt x="1166" y="892"/>
                  </a:lnTo>
                  <a:lnTo>
                    <a:pt x="1144" y="936"/>
                  </a:lnTo>
                  <a:lnTo>
                    <a:pt x="1120" y="978"/>
                  </a:lnTo>
                  <a:lnTo>
                    <a:pt x="1090" y="1018"/>
                  </a:lnTo>
                  <a:lnTo>
                    <a:pt x="1058" y="1054"/>
                  </a:lnTo>
                  <a:lnTo>
                    <a:pt x="1022" y="1086"/>
                  </a:lnTo>
                  <a:lnTo>
                    <a:pt x="984" y="1114"/>
                  </a:lnTo>
                  <a:lnTo>
                    <a:pt x="942" y="1140"/>
                  </a:lnTo>
                  <a:lnTo>
                    <a:pt x="898" y="1162"/>
                  </a:lnTo>
                  <a:lnTo>
                    <a:pt x="876" y="1170"/>
                  </a:lnTo>
                  <a:lnTo>
                    <a:pt x="852" y="1178"/>
                  </a:lnTo>
                  <a:lnTo>
                    <a:pt x="828" y="1186"/>
                  </a:lnTo>
                  <a:lnTo>
                    <a:pt x="804" y="1190"/>
                  </a:lnTo>
                  <a:lnTo>
                    <a:pt x="778" y="1196"/>
                  </a:lnTo>
                  <a:lnTo>
                    <a:pt x="754" y="1198"/>
                  </a:lnTo>
                  <a:lnTo>
                    <a:pt x="728" y="1200"/>
                  </a:lnTo>
                  <a:lnTo>
                    <a:pt x="702" y="1202"/>
                  </a:lnTo>
                  <a:lnTo>
                    <a:pt x="702" y="1202"/>
                  </a:lnTo>
                  <a:lnTo>
                    <a:pt x="676" y="1200"/>
                  </a:lnTo>
                  <a:lnTo>
                    <a:pt x="650" y="1198"/>
                  </a:lnTo>
                  <a:lnTo>
                    <a:pt x="624" y="1196"/>
                  </a:lnTo>
                  <a:lnTo>
                    <a:pt x="600" y="1190"/>
                  </a:lnTo>
                  <a:lnTo>
                    <a:pt x="576" y="1186"/>
                  </a:lnTo>
                  <a:lnTo>
                    <a:pt x="552" y="1178"/>
                  </a:lnTo>
                  <a:lnTo>
                    <a:pt x="528" y="1170"/>
                  </a:lnTo>
                  <a:lnTo>
                    <a:pt x="506" y="1162"/>
                  </a:lnTo>
                  <a:lnTo>
                    <a:pt x="462" y="1140"/>
                  </a:lnTo>
                  <a:lnTo>
                    <a:pt x="420" y="1114"/>
                  </a:lnTo>
                  <a:lnTo>
                    <a:pt x="380" y="1086"/>
                  </a:lnTo>
                  <a:lnTo>
                    <a:pt x="344" y="1054"/>
                  </a:lnTo>
                  <a:lnTo>
                    <a:pt x="312" y="1018"/>
                  </a:lnTo>
                  <a:lnTo>
                    <a:pt x="282" y="978"/>
                  </a:lnTo>
                  <a:lnTo>
                    <a:pt x="258" y="936"/>
                  </a:lnTo>
                  <a:lnTo>
                    <a:pt x="236" y="892"/>
                  </a:lnTo>
                  <a:lnTo>
                    <a:pt x="228" y="870"/>
                  </a:lnTo>
                  <a:lnTo>
                    <a:pt x="220" y="846"/>
                  </a:lnTo>
                  <a:lnTo>
                    <a:pt x="212" y="822"/>
                  </a:lnTo>
                  <a:lnTo>
                    <a:pt x="206" y="798"/>
                  </a:lnTo>
                  <a:lnTo>
                    <a:pt x="202" y="774"/>
                  </a:lnTo>
                  <a:lnTo>
                    <a:pt x="200" y="748"/>
                  </a:lnTo>
                  <a:lnTo>
                    <a:pt x="198" y="722"/>
                  </a:lnTo>
                  <a:lnTo>
                    <a:pt x="196" y="696"/>
                  </a:lnTo>
                  <a:lnTo>
                    <a:pt x="196" y="696"/>
                  </a:lnTo>
                  <a:close/>
                </a:path>
              </a:pathLst>
            </a:custGeom>
            <a:solidFill>
              <a:srgbClr val="33333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249" name="그룹 824"/>
            <p:cNvGrpSpPr/>
            <p:nvPr userDrawn="1"/>
          </p:nvGrpSpPr>
          <p:grpSpPr>
            <a:xfrm>
              <a:off x="-193675" y="2117725"/>
              <a:ext cx="1539875" cy="1463675"/>
              <a:chOff x="-193675" y="2117725"/>
              <a:chExt cx="1539875" cy="1463675"/>
            </a:xfrm>
            <a:grpFill/>
          </p:grpSpPr>
          <p:sp>
            <p:nvSpPr>
              <p:cNvPr id="250" name="Freeform 582"/>
              <p:cNvSpPr>
                <a:spLocks noEditPoints="1"/>
              </p:cNvSpPr>
              <p:nvPr userDrawn="1"/>
            </p:nvSpPr>
            <p:spPr bwMode="auto">
              <a:xfrm>
                <a:off x="146050" y="2489200"/>
                <a:ext cx="860425" cy="860425"/>
              </a:xfrm>
              <a:custGeom>
                <a:avLst/>
                <a:gdLst/>
                <a:ahLst/>
                <a:cxnLst>
                  <a:cxn ang="0">
                    <a:pos x="244" y="0"/>
                  </a:cxn>
                  <a:cxn ang="0">
                    <a:pos x="166" y="20"/>
                  </a:cxn>
                  <a:cxn ang="0">
                    <a:pos x="100" y="62"/>
                  </a:cxn>
                  <a:cxn ang="0">
                    <a:pos x="46" y="120"/>
                  </a:cxn>
                  <a:cxn ang="0">
                    <a:pos x="12" y="190"/>
                  </a:cxn>
                  <a:cxn ang="0">
                    <a:pos x="0" y="270"/>
                  </a:cxn>
                  <a:cxn ang="0">
                    <a:pos x="6" y="326"/>
                  </a:cxn>
                  <a:cxn ang="0">
                    <a:pos x="34" y="400"/>
                  </a:cxn>
                  <a:cxn ang="0">
                    <a:pos x="80" y="462"/>
                  </a:cxn>
                  <a:cxn ang="0">
                    <a:pos x="142" y="510"/>
                  </a:cxn>
                  <a:cxn ang="0">
                    <a:pos x="216" y="536"/>
                  </a:cxn>
                  <a:cxn ang="0">
                    <a:pos x="272" y="542"/>
                  </a:cxn>
                  <a:cxn ang="0">
                    <a:pos x="352" y="530"/>
                  </a:cxn>
                  <a:cxn ang="0">
                    <a:pos x="424" y="496"/>
                  </a:cxn>
                  <a:cxn ang="0">
                    <a:pos x="480" y="444"/>
                  </a:cxn>
                  <a:cxn ang="0">
                    <a:pos x="522" y="376"/>
                  </a:cxn>
                  <a:cxn ang="0">
                    <a:pos x="542" y="298"/>
                  </a:cxn>
                  <a:cxn ang="0">
                    <a:pos x="542" y="242"/>
                  </a:cxn>
                  <a:cxn ang="0">
                    <a:pos x="522" y="166"/>
                  </a:cxn>
                  <a:cxn ang="0">
                    <a:pos x="480" y="98"/>
                  </a:cxn>
                  <a:cxn ang="0">
                    <a:pos x="424" y="46"/>
                  </a:cxn>
                  <a:cxn ang="0">
                    <a:pos x="352" y="12"/>
                  </a:cxn>
                  <a:cxn ang="0">
                    <a:pos x="272" y="0"/>
                  </a:cxn>
                  <a:cxn ang="0">
                    <a:pos x="272" y="138"/>
                  </a:cxn>
                  <a:cxn ang="0">
                    <a:pos x="310" y="144"/>
                  </a:cxn>
                  <a:cxn ang="0">
                    <a:pos x="346" y="162"/>
                  </a:cxn>
                  <a:cxn ang="0">
                    <a:pos x="374" y="188"/>
                  </a:cxn>
                  <a:cxn ang="0">
                    <a:pos x="394" y="220"/>
                  </a:cxn>
                  <a:cxn ang="0">
                    <a:pos x="404" y="260"/>
                  </a:cxn>
                  <a:cxn ang="0">
                    <a:pos x="404" y="286"/>
                  </a:cxn>
                  <a:cxn ang="0">
                    <a:pos x="394" y="326"/>
                  </a:cxn>
                  <a:cxn ang="0">
                    <a:pos x="374" y="358"/>
                  </a:cxn>
                  <a:cxn ang="0">
                    <a:pos x="346" y="384"/>
                  </a:cxn>
                  <a:cxn ang="0">
                    <a:pos x="310" y="400"/>
                  </a:cxn>
                  <a:cxn ang="0">
                    <a:pos x="272" y="406"/>
                  </a:cxn>
                  <a:cxn ang="0">
                    <a:pos x="244" y="404"/>
                  </a:cxn>
                  <a:cxn ang="0">
                    <a:pos x="208" y="390"/>
                  </a:cxn>
                  <a:cxn ang="0">
                    <a:pos x="178" y="368"/>
                  </a:cxn>
                  <a:cxn ang="0">
                    <a:pos x="154" y="336"/>
                  </a:cxn>
                  <a:cxn ang="0">
                    <a:pos x="142" y="300"/>
                  </a:cxn>
                  <a:cxn ang="0">
                    <a:pos x="138" y="272"/>
                  </a:cxn>
                  <a:cxn ang="0">
                    <a:pos x="144" y="234"/>
                  </a:cxn>
                  <a:cxn ang="0">
                    <a:pos x="162" y="198"/>
                  </a:cxn>
                  <a:cxn ang="0">
                    <a:pos x="186" y="170"/>
                  </a:cxn>
                  <a:cxn ang="0">
                    <a:pos x="220" y="150"/>
                  </a:cxn>
                  <a:cxn ang="0">
                    <a:pos x="258" y="140"/>
                  </a:cxn>
                </a:cxnLst>
                <a:rect l="0" t="0" r="r" b="b"/>
                <a:pathLst>
                  <a:path w="542" h="542">
                    <a:moveTo>
                      <a:pt x="272" y="0"/>
                    </a:moveTo>
                    <a:lnTo>
                      <a:pt x="272" y="0"/>
                    </a:lnTo>
                    <a:lnTo>
                      <a:pt x="244" y="0"/>
                    </a:lnTo>
                    <a:lnTo>
                      <a:pt x="216" y="6"/>
                    </a:lnTo>
                    <a:lnTo>
                      <a:pt x="190" y="12"/>
                    </a:lnTo>
                    <a:lnTo>
                      <a:pt x="166" y="20"/>
                    </a:lnTo>
                    <a:lnTo>
                      <a:pt x="142" y="32"/>
                    </a:lnTo>
                    <a:lnTo>
                      <a:pt x="120" y="46"/>
                    </a:lnTo>
                    <a:lnTo>
                      <a:pt x="100" y="62"/>
                    </a:lnTo>
                    <a:lnTo>
                      <a:pt x="80" y="80"/>
                    </a:lnTo>
                    <a:lnTo>
                      <a:pt x="62" y="98"/>
                    </a:lnTo>
                    <a:lnTo>
                      <a:pt x="46" y="120"/>
                    </a:lnTo>
                    <a:lnTo>
                      <a:pt x="34" y="142"/>
                    </a:lnTo>
                    <a:lnTo>
                      <a:pt x="22" y="166"/>
                    </a:lnTo>
                    <a:lnTo>
                      <a:pt x="12" y="190"/>
                    </a:lnTo>
                    <a:lnTo>
                      <a:pt x="6" y="216"/>
                    </a:lnTo>
                    <a:lnTo>
                      <a:pt x="2" y="242"/>
                    </a:lnTo>
                    <a:lnTo>
                      <a:pt x="0" y="270"/>
                    </a:lnTo>
                    <a:lnTo>
                      <a:pt x="0" y="270"/>
                    </a:lnTo>
                    <a:lnTo>
                      <a:pt x="2" y="298"/>
                    </a:lnTo>
                    <a:lnTo>
                      <a:pt x="6" y="326"/>
                    </a:lnTo>
                    <a:lnTo>
                      <a:pt x="12" y="352"/>
                    </a:lnTo>
                    <a:lnTo>
                      <a:pt x="22" y="376"/>
                    </a:lnTo>
                    <a:lnTo>
                      <a:pt x="34" y="400"/>
                    </a:lnTo>
                    <a:lnTo>
                      <a:pt x="46" y="422"/>
                    </a:lnTo>
                    <a:lnTo>
                      <a:pt x="62" y="444"/>
                    </a:lnTo>
                    <a:lnTo>
                      <a:pt x="80" y="462"/>
                    </a:lnTo>
                    <a:lnTo>
                      <a:pt x="100" y="480"/>
                    </a:lnTo>
                    <a:lnTo>
                      <a:pt x="120" y="496"/>
                    </a:lnTo>
                    <a:lnTo>
                      <a:pt x="142" y="510"/>
                    </a:lnTo>
                    <a:lnTo>
                      <a:pt x="166" y="520"/>
                    </a:lnTo>
                    <a:lnTo>
                      <a:pt x="190" y="530"/>
                    </a:lnTo>
                    <a:lnTo>
                      <a:pt x="216" y="536"/>
                    </a:lnTo>
                    <a:lnTo>
                      <a:pt x="244" y="540"/>
                    </a:lnTo>
                    <a:lnTo>
                      <a:pt x="272" y="542"/>
                    </a:lnTo>
                    <a:lnTo>
                      <a:pt x="272" y="542"/>
                    </a:lnTo>
                    <a:lnTo>
                      <a:pt x="300" y="540"/>
                    </a:lnTo>
                    <a:lnTo>
                      <a:pt x="326" y="536"/>
                    </a:lnTo>
                    <a:lnTo>
                      <a:pt x="352" y="530"/>
                    </a:lnTo>
                    <a:lnTo>
                      <a:pt x="378" y="520"/>
                    </a:lnTo>
                    <a:lnTo>
                      <a:pt x="400" y="510"/>
                    </a:lnTo>
                    <a:lnTo>
                      <a:pt x="424" y="496"/>
                    </a:lnTo>
                    <a:lnTo>
                      <a:pt x="444" y="480"/>
                    </a:lnTo>
                    <a:lnTo>
                      <a:pt x="464" y="462"/>
                    </a:lnTo>
                    <a:lnTo>
                      <a:pt x="480" y="444"/>
                    </a:lnTo>
                    <a:lnTo>
                      <a:pt x="496" y="422"/>
                    </a:lnTo>
                    <a:lnTo>
                      <a:pt x="510" y="400"/>
                    </a:lnTo>
                    <a:lnTo>
                      <a:pt x="522" y="376"/>
                    </a:lnTo>
                    <a:lnTo>
                      <a:pt x="530" y="352"/>
                    </a:lnTo>
                    <a:lnTo>
                      <a:pt x="538" y="326"/>
                    </a:lnTo>
                    <a:lnTo>
                      <a:pt x="542" y="298"/>
                    </a:lnTo>
                    <a:lnTo>
                      <a:pt x="542" y="270"/>
                    </a:lnTo>
                    <a:lnTo>
                      <a:pt x="542" y="270"/>
                    </a:lnTo>
                    <a:lnTo>
                      <a:pt x="542" y="242"/>
                    </a:lnTo>
                    <a:lnTo>
                      <a:pt x="538" y="216"/>
                    </a:lnTo>
                    <a:lnTo>
                      <a:pt x="530" y="190"/>
                    </a:lnTo>
                    <a:lnTo>
                      <a:pt x="522" y="166"/>
                    </a:lnTo>
                    <a:lnTo>
                      <a:pt x="510" y="142"/>
                    </a:lnTo>
                    <a:lnTo>
                      <a:pt x="496" y="120"/>
                    </a:lnTo>
                    <a:lnTo>
                      <a:pt x="480" y="98"/>
                    </a:lnTo>
                    <a:lnTo>
                      <a:pt x="464" y="80"/>
                    </a:lnTo>
                    <a:lnTo>
                      <a:pt x="444" y="62"/>
                    </a:lnTo>
                    <a:lnTo>
                      <a:pt x="424" y="46"/>
                    </a:lnTo>
                    <a:lnTo>
                      <a:pt x="400" y="32"/>
                    </a:lnTo>
                    <a:lnTo>
                      <a:pt x="378" y="20"/>
                    </a:lnTo>
                    <a:lnTo>
                      <a:pt x="352" y="12"/>
                    </a:lnTo>
                    <a:lnTo>
                      <a:pt x="326" y="6"/>
                    </a:lnTo>
                    <a:lnTo>
                      <a:pt x="300" y="0"/>
                    </a:lnTo>
                    <a:lnTo>
                      <a:pt x="272" y="0"/>
                    </a:lnTo>
                    <a:lnTo>
                      <a:pt x="272" y="0"/>
                    </a:lnTo>
                    <a:close/>
                    <a:moveTo>
                      <a:pt x="272" y="138"/>
                    </a:moveTo>
                    <a:lnTo>
                      <a:pt x="272" y="138"/>
                    </a:lnTo>
                    <a:lnTo>
                      <a:pt x="286" y="140"/>
                    </a:lnTo>
                    <a:lnTo>
                      <a:pt x="298" y="142"/>
                    </a:lnTo>
                    <a:lnTo>
                      <a:pt x="310" y="144"/>
                    </a:lnTo>
                    <a:lnTo>
                      <a:pt x="322" y="150"/>
                    </a:lnTo>
                    <a:lnTo>
                      <a:pt x="334" y="156"/>
                    </a:lnTo>
                    <a:lnTo>
                      <a:pt x="346" y="162"/>
                    </a:lnTo>
                    <a:lnTo>
                      <a:pt x="356" y="170"/>
                    </a:lnTo>
                    <a:lnTo>
                      <a:pt x="366" y="178"/>
                    </a:lnTo>
                    <a:lnTo>
                      <a:pt x="374" y="188"/>
                    </a:lnTo>
                    <a:lnTo>
                      <a:pt x="382" y="198"/>
                    </a:lnTo>
                    <a:lnTo>
                      <a:pt x="388" y="210"/>
                    </a:lnTo>
                    <a:lnTo>
                      <a:pt x="394" y="220"/>
                    </a:lnTo>
                    <a:lnTo>
                      <a:pt x="398" y="234"/>
                    </a:lnTo>
                    <a:lnTo>
                      <a:pt x="402" y="246"/>
                    </a:lnTo>
                    <a:lnTo>
                      <a:pt x="404" y="260"/>
                    </a:lnTo>
                    <a:lnTo>
                      <a:pt x="404" y="272"/>
                    </a:lnTo>
                    <a:lnTo>
                      <a:pt x="404" y="272"/>
                    </a:lnTo>
                    <a:lnTo>
                      <a:pt x="404" y="286"/>
                    </a:lnTo>
                    <a:lnTo>
                      <a:pt x="402" y="300"/>
                    </a:lnTo>
                    <a:lnTo>
                      <a:pt x="398" y="312"/>
                    </a:lnTo>
                    <a:lnTo>
                      <a:pt x="394" y="326"/>
                    </a:lnTo>
                    <a:lnTo>
                      <a:pt x="388" y="336"/>
                    </a:lnTo>
                    <a:lnTo>
                      <a:pt x="382" y="348"/>
                    </a:lnTo>
                    <a:lnTo>
                      <a:pt x="374" y="358"/>
                    </a:lnTo>
                    <a:lnTo>
                      <a:pt x="366" y="368"/>
                    </a:lnTo>
                    <a:lnTo>
                      <a:pt x="356" y="376"/>
                    </a:lnTo>
                    <a:lnTo>
                      <a:pt x="346" y="384"/>
                    </a:lnTo>
                    <a:lnTo>
                      <a:pt x="334" y="390"/>
                    </a:lnTo>
                    <a:lnTo>
                      <a:pt x="322" y="396"/>
                    </a:lnTo>
                    <a:lnTo>
                      <a:pt x="310" y="400"/>
                    </a:lnTo>
                    <a:lnTo>
                      <a:pt x="298" y="404"/>
                    </a:lnTo>
                    <a:lnTo>
                      <a:pt x="286" y="406"/>
                    </a:lnTo>
                    <a:lnTo>
                      <a:pt x="272" y="406"/>
                    </a:lnTo>
                    <a:lnTo>
                      <a:pt x="272" y="406"/>
                    </a:lnTo>
                    <a:lnTo>
                      <a:pt x="258" y="406"/>
                    </a:lnTo>
                    <a:lnTo>
                      <a:pt x="244" y="404"/>
                    </a:lnTo>
                    <a:lnTo>
                      <a:pt x="232" y="400"/>
                    </a:lnTo>
                    <a:lnTo>
                      <a:pt x="220" y="396"/>
                    </a:lnTo>
                    <a:lnTo>
                      <a:pt x="208" y="390"/>
                    </a:lnTo>
                    <a:lnTo>
                      <a:pt x="198" y="384"/>
                    </a:lnTo>
                    <a:lnTo>
                      <a:pt x="186" y="376"/>
                    </a:lnTo>
                    <a:lnTo>
                      <a:pt x="178" y="368"/>
                    </a:lnTo>
                    <a:lnTo>
                      <a:pt x="168" y="358"/>
                    </a:lnTo>
                    <a:lnTo>
                      <a:pt x="162" y="348"/>
                    </a:lnTo>
                    <a:lnTo>
                      <a:pt x="154" y="336"/>
                    </a:lnTo>
                    <a:lnTo>
                      <a:pt x="148" y="326"/>
                    </a:lnTo>
                    <a:lnTo>
                      <a:pt x="144" y="312"/>
                    </a:lnTo>
                    <a:lnTo>
                      <a:pt x="142" y="300"/>
                    </a:lnTo>
                    <a:lnTo>
                      <a:pt x="140" y="286"/>
                    </a:lnTo>
                    <a:lnTo>
                      <a:pt x="138" y="272"/>
                    </a:lnTo>
                    <a:lnTo>
                      <a:pt x="138" y="272"/>
                    </a:lnTo>
                    <a:lnTo>
                      <a:pt x="140" y="260"/>
                    </a:lnTo>
                    <a:lnTo>
                      <a:pt x="142" y="246"/>
                    </a:lnTo>
                    <a:lnTo>
                      <a:pt x="144" y="234"/>
                    </a:lnTo>
                    <a:lnTo>
                      <a:pt x="148" y="220"/>
                    </a:lnTo>
                    <a:lnTo>
                      <a:pt x="154" y="210"/>
                    </a:lnTo>
                    <a:lnTo>
                      <a:pt x="162" y="198"/>
                    </a:lnTo>
                    <a:lnTo>
                      <a:pt x="168" y="188"/>
                    </a:lnTo>
                    <a:lnTo>
                      <a:pt x="178" y="178"/>
                    </a:lnTo>
                    <a:lnTo>
                      <a:pt x="186" y="170"/>
                    </a:lnTo>
                    <a:lnTo>
                      <a:pt x="198" y="162"/>
                    </a:lnTo>
                    <a:lnTo>
                      <a:pt x="208" y="156"/>
                    </a:lnTo>
                    <a:lnTo>
                      <a:pt x="220" y="150"/>
                    </a:lnTo>
                    <a:lnTo>
                      <a:pt x="232" y="144"/>
                    </a:lnTo>
                    <a:lnTo>
                      <a:pt x="244" y="142"/>
                    </a:lnTo>
                    <a:lnTo>
                      <a:pt x="258" y="140"/>
                    </a:lnTo>
                    <a:lnTo>
                      <a:pt x="272" y="138"/>
                    </a:lnTo>
                    <a:lnTo>
                      <a:pt x="272" y="138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51" name="Freeform 583"/>
              <p:cNvSpPr>
                <a:spLocks/>
              </p:cNvSpPr>
              <p:nvPr userDrawn="1"/>
            </p:nvSpPr>
            <p:spPr bwMode="auto">
              <a:xfrm>
                <a:off x="530225" y="2117725"/>
                <a:ext cx="92075" cy="374650"/>
              </a:xfrm>
              <a:custGeom>
                <a:avLst/>
                <a:gdLst/>
                <a:ahLst/>
                <a:cxnLst>
                  <a:cxn ang="0">
                    <a:pos x="58" y="236"/>
                  </a:cxn>
                  <a:cxn ang="0">
                    <a:pos x="42" y="0"/>
                  </a:cxn>
                  <a:cxn ang="0">
                    <a:pos x="42" y="0"/>
                  </a:cxn>
                  <a:cxn ang="0">
                    <a:pos x="30" y="0"/>
                  </a:cxn>
                  <a:cxn ang="0">
                    <a:pos x="30" y="0"/>
                  </a:cxn>
                  <a:cxn ang="0">
                    <a:pos x="16" y="0"/>
                  </a:cxn>
                  <a:cxn ang="0">
                    <a:pos x="0" y="236"/>
                  </a:cxn>
                  <a:cxn ang="0">
                    <a:pos x="0" y="236"/>
                  </a:cxn>
                  <a:cxn ang="0">
                    <a:pos x="30" y="234"/>
                  </a:cxn>
                  <a:cxn ang="0">
                    <a:pos x="30" y="234"/>
                  </a:cxn>
                  <a:cxn ang="0">
                    <a:pos x="58" y="236"/>
                  </a:cxn>
                  <a:cxn ang="0">
                    <a:pos x="58" y="236"/>
                  </a:cxn>
                </a:cxnLst>
                <a:rect l="0" t="0" r="r" b="b"/>
                <a:pathLst>
                  <a:path w="58" h="236">
                    <a:moveTo>
                      <a:pt x="58" y="236"/>
                    </a:moveTo>
                    <a:lnTo>
                      <a:pt x="42" y="0"/>
                    </a:lnTo>
                    <a:lnTo>
                      <a:pt x="42" y="0"/>
                    </a:lnTo>
                    <a:lnTo>
                      <a:pt x="30" y="0"/>
                    </a:lnTo>
                    <a:lnTo>
                      <a:pt x="30" y="0"/>
                    </a:lnTo>
                    <a:lnTo>
                      <a:pt x="16" y="0"/>
                    </a:lnTo>
                    <a:lnTo>
                      <a:pt x="0" y="236"/>
                    </a:lnTo>
                    <a:lnTo>
                      <a:pt x="0" y="236"/>
                    </a:lnTo>
                    <a:lnTo>
                      <a:pt x="30" y="234"/>
                    </a:lnTo>
                    <a:lnTo>
                      <a:pt x="30" y="234"/>
                    </a:lnTo>
                    <a:lnTo>
                      <a:pt x="58" y="236"/>
                    </a:lnTo>
                    <a:lnTo>
                      <a:pt x="58" y="236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52" name="Freeform 584"/>
              <p:cNvSpPr>
                <a:spLocks/>
              </p:cNvSpPr>
              <p:nvPr userDrawn="1"/>
            </p:nvSpPr>
            <p:spPr bwMode="auto">
              <a:xfrm>
                <a:off x="974725" y="2660650"/>
                <a:ext cx="371475" cy="177800"/>
              </a:xfrm>
              <a:custGeom>
                <a:avLst/>
                <a:gdLst/>
                <a:ahLst/>
                <a:cxnLst>
                  <a:cxn ang="0">
                    <a:pos x="228" y="0"/>
                  </a:cxn>
                  <a:cxn ang="0">
                    <a:pos x="0" y="56"/>
                  </a:cxn>
                  <a:cxn ang="0">
                    <a:pos x="0" y="56"/>
                  </a:cxn>
                  <a:cxn ang="0">
                    <a:pos x="8" y="84"/>
                  </a:cxn>
                  <a:cxn ang="0">
                    <a:pos x="16" y="112"/>
                  </a:cxn>
                  <a:cxn ang="0">
                    <a:pos x="234" y="24"/>
                  </a:cxn>
                  <a:cxn ang="0">
                    <a:pos x="234" y="24"/>
                  </a:cxn>
                  <a:cxn ang="0">
                    <a:pos x="230" y="12"/>
                  </a:cxn>
                  <a:cxn ang="0">
                    <a:pos x="228" y="0"/>
                  </a:cxn>
                  <a:cxn ang="0">
                    <a:pos x="228" y="0"/>
                  </a:cxn>
                </a:cxnLst>
                <a:rect l="0" t="0" r="r" b="b"/>
                <a:pathLst>
                  <a:path w="234" h="112">
                    <a:moveTo>
                      <a:pt x="228" y="0"/>
                    </a:moveTo>
                    <a:lnTo>
                      <a:pt x="0" y="56"/>
                    </a:lnTo>
                    <a:lnTo>
                      <a:pt x="0" y="56"/>
                    </a:lnTo>
                    <a:lnTo>
                      <a:pt x="8" y="84"/>
                    </a:lnTo>
                    <a:lnTo>
                      <a:pt x="16" y="112"/>
                    </a:lnTo>
                    <a:lnTo>
                      <a:pt x="234" y="24"/>
                    </a:lnTo>
                    <a:lnTo>
                      <a:pt x="234" y="24"/>
                    </a:lnTo>
                    <a:lnTo>
                      <a:pt x="230" y="12"/>
                    </a:lnTo>
                    <a:lnTo>
                      <a:pt x="228" y="0"/>
                    </a:lnTo>
                    <a:lnTo>
                      <a:pt x="228" y="0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53" name="Freeform 585"/>
              <p:cNvSpPr>
                <a:spLocks/>
              </p:cNvSpPr>
              <p:nvPr userDrawn="1"/>
            </p:nvSpPr>
            <p:spPr bwMode="auto">
              <a:xfrm>
                <a:off x="787400" y="3241675"/>
                <a:ext cx="273050" cy="339725"/>
              </a:xfrm>
              <a:custGeom>
                <a:avLst/>
                <a:gdLst/>
                <a:ahLst/>
                <a:cxnLst>
                  <a:cxn ang="0">
                    <a:pos x="172" y="200"/>
                  </a:cxn>
                  <a:cxn ang="0">
                    <a:pos x="46" y="0"/>
                  </a:cxn>
                  <a:cxn ang="0">
                    <a:pos x="46" y="0"/>
                  </a:cxn>
                  <a:cxn ang="0">
                    <a:pos x="24" y="18"/>
                  </a:cxn>
                  <a:cxn ang="0">
                    <a:pos x="0" y="34"/>
                  </a:cxn>
                  <a:cxn ang="0">
                    <a:pos x="150" y="214"/>
                  </a:cxn>
                  <a:cxn ang="0">
                    <a:pos x="150" y="214"/>
                  </a:cxn>
                  <a:cxn ang="0">
                    <a:pos x="172" y="200"/>
                  </a:cxn>
                  <a:cxn ang="0">
                    <a:pos x="172" y="200"/>
                  </a:cxn>
                </a:cxnLst>
                <a:rect l="0" t="0" r="r" b="b"/>
                <a:pathLst>
                  <a:path w="172" h="214">
                    <a:moveTo>
                      <a:pt x="172" y="200"/>
                    </a:moveTo>
                    <a:lnTo>
                      <a:pt x="46" y="0"/>
                    </a:lnTo>
                    <a:lnTo>
                      <a:pt x="46" y="0"/>
                    </a:lnTo>
                    <a:lnTo>
                      <a:pt x="24" y="18"/>
                    </a:lnTo>
                    <a:lnTo>
                      <a:pt x="0" y="34"/>
                    </a:lnTo>
                    <a:lnTo>
                      <a:pt x="150" y="214"/>
                    </a:lnTo>
                    <a:lnTo>
                      <a:pt x="150" y="214"/>
                    </a:lnTo>
                    <a:lnTo>
                      <a:pt x="172" y="200"/>
                    </a:lnTo>
                    <a:lnTo>
                      <a:pt x="172" y="200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54" name="Freeform 586"/>
              <p:cNvSpPr>
                <a:spLocks/>
              </p:cNvSpPr>
              <p:nvPr userDrawn="1"/>
            </p:nvSpPr>
            <p:spPr bwMode="auto">
              <a:xfrm>
                <a:off x="92075" y="3241675"/>
                <a:ext cx="273050" cy="339725"/>
              </a:xfrm>
              <a:custGeom>
                <a:avLst/>
                <a:gdLst/>
                <a:ahLst/>
                <a:cxnLst>
                  <a:cxn ang="0">
                    <a:pos x="22" y="214"/>
                  </a:cxn>
                  <a:cxn ang="0">
                    <a:pos x="172" y="34"/>
                  </a:cxn>
                  <a:cxn ang="0">
                    <a:pos x="172" y="34"/>
                  </a:cxn>
                  <a:cxn ang="0">
                    <a:pos x="148" y="18"/>
                  </a:cxn>
                  <a:cxn ang="0">
                    <a:pos x="126" y="0"/>
                  </a:cxn>
                  <a:cxn ang="0">
                    <a:pos x="0" y="200"/>
                  </a:cxn>
                  <a:cxn ang="0">
                    <a:pos x="0" y="200"/>
                  </a:cxn>
                  <a:cxn ang="0">
                    <a:pos x="12" y="208"/>
                  </a:cxn>
                  <a:cxn ang="0">
                    <a:pos x="22" y="214"/>
                  </a:cxn>
                  <a:cxn ang="0">
                    <a:pos x="22" y="214"/>
                  </a:cxn>
                </a:cxnLst>
                <a:rect l="0" t="0" r="r" b="b"/>
                <a:pathLst>
                  <a:path w="172" h="214">
                    <a:moveTo>
                      <a:pt x="22" y="214"/>
                    </a:moveTo>
                    <a:lnTo>
                      <a:pt x="172" y="34"/>
                    </a:lnTo>
                    <a:lnTo>
                      <a:pt x="172" y="34"/>
                    </a:lnTo>
                    <a:lnTo>
                      <a:pt x="148" y="18"/>
                    </a:lnTo>
                    <a:lnTo>
                      <a:pt x="126" y="0"/>
                    </a:lnTo>
                    <a:lnTo>
                      <a:pt x="0" y="200"/>
                    </a:lnTo>
                    <a:lnTo>
                      <a:pt x="0" y="200"/>
                    </a:lnTo>
                    <a:lnTo>
                      <a:pt x="12" y="208"/>
                    </a:lnTo>
                    <a:lnTo>
                      <a:pt x="22" y="214"/>
                    </a:lnTo>
                    <a:lnTo>
                      <a:pt x="22" y="214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55" name="Freeform 587"/>
              <p:cNvSpPr>
                <a:spLocks/>
              </p:cNvSpPr>
              <p:nvPr userDrawn="1"/>
            </p:nvSpPr>
            <p:spPr bwMode="auto">
              <a:xfrm>
                <a:off x="-193675" y="2660650"/>
                <a:ext cx="374650" cy="177800"/>
              </a:xfrm>
              <a:custGeom>
                <a:avLst/>
                <a:gdLst/>
                <a:ahLst/>
                <a:cxnLst>
                  <a:cxn ang="0">
                    <a:pos x="0" y="24"/>
                  </a:cxn>
                  <a:cxn ang="0">
                    <a:pos x="220" y="112"/>
                  </a:cxn>
                  <a:cxn ang="0">
                    <a:pos x="220" y="112"/>
                  </a:cxn>
                  <a:cxn ang="0">
                    <a:pos x="226" y="84"/>
                  </a:cxn>
                  <a:cxn ang="0">
                    <a:pos x="236" y="56"/>
                  </a:cxn>
                  <a:cxn ang="0">
                    <a:pos x="8" y="0"/>
                  </a:cxn>
                  <a:cxn ang="0">
                    <a:pos x="8" y="0"/>
                  </a:cxn>
                  <a:cxn ang="0">
                    <a:pos x="4" y="12"/>
                  </a:cxn>
                  <a:cxn ang="0">
                    <a:pos x="0" y="24"/>
                  </a:cxn>
                  <a:cxn ang="0">
                    <a:pos x="0" y="24"/>
                  </a:cxn>
                </a:cxnLst>
                <a:rect l="0" t="0" r="r" b="b"/>
                <a:pathLst>
                  <a:path w="236" h="112">
                    <a:moveTo>
                      <a:pt x="0" y="24"/>
                    </a:moveTo>
                    <a:lnTo>
                      <a:pt x="220" y="112"/>
                    </a:lnTo>
                    <a:lnTo>
                      <a:pt x="220" y="112"/>
                    </a:lnTo>
                    <a:lnTo>
                      <a:pt x="226" y="84"/>
                    </a:lnTo>
                    <a:lnTo>
                      <a:pt x="236" y="56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4" y="12"/>
                    </a:lnTo>
                    <a:lnTo>
                      <a:pt x="0" y="24"/>
                    </a:lnTo>
                    <a:lnTo>
                      <a:pt x="0" y="24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56" name="Freeform 588"/>
              <p:cNvSpPr>
                <a:spLocks/>
              </p:cNvSpPr>
              <p:nvPr userDrawn="1"/>
            </p:nvSpPr>
            <p:spPr bwMode="auto">
              <a:xfrm>
                <a:off x="476250" y="2825750"/>
                <a:ext cx="196850" cy="193675"/>
              </a:xfrm>
              <a:custGeom>
                <a:avLst/>
                <a:gdLst/>
                <a:ahLst/>
                <a:cxnLst>
                  <a:cxn ang="0">
                    <a:pos x="64" y="0"/>
                  </a:cxn>
                  <a:cxn ang="0">
                    <a:pos x="64" y="0"/>
                  </a:cxn>
                  <a:cxn ang="0">
                    <a:pos x="52" y="0"/>
                  </a:cxn>
                  <a:cxn ang="0">
                    <a:pos x="40" y="4"/>
                  </a:cxn>
                  <a:cxn ang="0">
                    <a:pos x="28" y="10"/>
                  </a:cxn>
                  <a:cxn ang="0">
                    <a:pos x="20" y="18"/>
                  </a:cxn>
                  <a:cxn ang="0">
                    <a:pos x="12" y="26"/>
                  </a:cxn>
                  <a:cxn ang="0">
                    <a:pos x="6" y="38"/>
                  </a:cxn>
                  <a:cxn ang="0">
                    <a:pos x="2" y="48"/>
                  </a:cxn>
                  <a:cxn ang="0">
                    <a:pos x="0" y="60"/>
                  </a:cxn>
                  <a:cxn ang="0">
                    <a:pos x="0" y="60"/>
                  </a:cxn>
                  <a:cxn ang="0">
                    <a:pos x="2" y="74"/>
                  </a:cxn>
                  <a:cxn ang="0">
                    <a:pos x="6" y="86"/>
                  </a:cxn>
                  <a:cxn ang="0">
                    <a:pos x="12" y="96"/>
                  </a:cxn>
                  <a:cxn ang="0">
                    <a:pos x="20" y="104"/>
                  </a:cxn>
                  <a:cxn ang="0">
                    <a:pos x="28" y="112"/>
                  </a:cxn>
                  <a:cxn ang="0">
                    <a:pos x="40" y="118"/>
                  </a:cxn>
                  <a:cxn ang="0">
                    <a:pos x="52" y="122"/>
                  </a:cxn>
                  <a:cxn ang="0">
                    <a:pos x="64" y="122"/>
                  </a:cxn>
                  <a:cxn ang="0">
                    <a:pos x="64" y="122"/>
                  </a:cxn>
                  <a:cxn ang="0">
                    <a:pos x="76" y="122"/>
                  </a:cxn>
                  <a:cxn ang="0">
                    <a:pos x="86" y="118"/>
                  </a:cxn>
                  <a:cxn ang="0">
                    <a:pos x="98" y="112"/>
                  </a:cxn>
                  <a:cxn ang="0">
                    <a:pos x="106" y="104"/>
                  </a:cxn>
                  <a:cxn ang="0">
                    <a:pos x="114" y="96"/>
                  </a:cxn>
                  <a:cxn ang="0">
                    <a:pos x="120" y="86"/>
                  </a:cxn>
                  <a:cxn ang="0">
                    <a:pos x="124" y="74"/>
                  </a:cxn>
                  <a:cxn ang="0">
                    <a:pos x="124" y="60"/>
                  </a:cxn>
                  <a:cxn ang="0">
                    <a:pos x="124" y="60"/>
                  </a:cxn>
                  <a:cxn ang="0">
                    <a:pos x="124" y="48"/>
                  </a:cxn>
                  <a:cxn ang="0">
                    <a:pos x="120" y="38"/>
                  </a:cxn>
                  <a:cxn ang="0">
                    <a:pos x="114" y="26"/>
                  </a:cxn>
                  <a:cxn ang="0">
                    <a:pos x="106" y="18"/>
                  </a:cxn>
                  <a:cxn ang="0">
                    <a:pos x="98" y="10"/>
                  </a:cxn>
                  <a:cxn ang="0">
                    <a:pos x="86" y="4"/>
                  </a:cxn>
                  <a:cxn ang="0">
                    <a:pos x="76" y="0"/>
                  </a:cxn>
                  <a:cxn ang="0">
                    <a:pos x="64" y="0"/>
                  </a:cxn>
                  <a:cxn ang="0">
                    <a:pos x="64" y="0"/>
                  </a:cxn>
                </a:cxnLst>
                <a:rect l="0" t="0" r="r" b="b"/>
                <a:pathLst>
                  <a:path w="124" h="122">
                    <a:moveTo>
                      <a:pt x="64" y="0"/>
                    </a:moveTo>
                    <a:lnTo>
                      <a:pt x="64" y="0"/>
                    </a:lnTo>
                    <a:lnTo>
                      <a:pt x="52" y="0"/>
                    </a:lnTo>
                    <a:lnTo>
                      <a:pt x="40" y="4"/>
                    </a:lnTo>
                    <a:lnTo>
                      <a:pt x="28" y="10"/>
                    </a:lnTo>
                    <a:lnTo>
                      <a:pt x="20" y="18"/>
                    </a:lnTo>
                    <a:lnTo>
                      <a:pt x="12" y="26"/>
                    </a:lnTo>
                    <a:lnTo>
                      <a:pt x="6" y="38"/>
                    </a:lnTo>
                    <a:lnTo>
                      <a:pt x="2" y="48"/>
                    </a:lnTo>
                    <a:lnTo>
                      <a:pt x="0" y="60"/>
                    </a:lnTo>
                    <a:lnTo>
                      <a:pt x="0" y="60"/>
                    </a:lnTo>
                    <a:lnTo>
                      <a:pt x="2" y="74"/>
                    </a:lnTo>
                    <a:lnTo>
                      <a:pt x="6" y="86"/>
                    </a:lnTo>
                    <a:lnTo>
                      <a:pt x="12" y="96"/>
                    </a:lnTo>
                    <a:lnTo>
                      <a:pt x="20" y="104"/>
                    </a:lnTo>
                    <a:lnTo>
                      <a:pt x="28" y="112"/>
                    </a:lnTo>
                    <a:lnTo>
                      <a:pt x="40" y="118"/>
                    </a:lnTo>
                    <a:lnTo>
                      <a:pt x="52" y="122"/>
                    </a:lnTo>
                    <a:lnTo>
                      <a:pt x="64" y="122"/>
                    </a:lnTo>
                    <a:lnTo>
                      <a:pt x="64" y="122"/>
                    </a:lnTo>
                    <a:lnTo>
                      <a:pt x="76" y="122"/>
                    </a:lnTo>
                    <a:lnTo>
                      <a:pt x="86" y="118"/>
                    </a:lnTo>
                    <a:lnTo>
                      <a:pt x="98" y="112"/>
                    </a:lnTo>
                    <a:lnTo>
                      <a:pt x="106" y="104"/>
                    </a:lnTo>
                    <a:lnTo>
                      <a:pt x="114" y="96"/>
                    </a:lnTo>
                    <a:lnTo>
                      <a:pt x="120" y="86"/>
                    </a:lnTo>
                    <a:lnTo>
                      <a:pt x="124" y="74"/>
                    </a:lnTo>
                    <a:lnTo>
                      <a:pt x="124" y="60"/>
                    </a:lnTo>
                    <a:lnTo>
                      <a:pt x="124" y="60"/>
                    </a:lnTo>
                    <a:lnTo>
                      <a:pt x="124" y="48"/>
                    </a:lnTo>
                    <a:lnTo>
                      <a:pt x="120" y="38"/>
                    </a:lnTo>
                    <a:lnTo>
                      <a:pt x="114" y="26"/>
                    </a:lnTo>
                    <a:lnTo>
                      <a:pt x="106" y="18"/>
                    </a:lnTo>
                    <a:lnTo>
                      <a:pt x="98" y="10"/>
                    </a:lnTo>
                    <a:lnTo>
                      <a:pt x="86" y="4"/>
                    </a:lnTo>
                    <a:lnTo>
                      <a:pt x="76" y="0"/>
                    </a:lnTo>
                    <a:lnTo>
                      <a:pt x="64" y="0"/>
                    </a:lnTo>
                    <a:lnTo>
                      <a:pt x="64" y="0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</p:grpSp>
      <p:grpSp>
        <p:nvGrpSpPr>
          <p:cNvPr id="257" name="그룹 256"/>
          <p:cNvGrpSpPr/>
          <p:nvPr userDrawn="1"/>
        </p:nvGrpSpPr>
        <p:grpSpPr>
          <a:xfrm>
            <a:off x="1167818" y="1538928"/>
            <a:ext cx="922021" cy="649956"/>
            <a:chOff x="5013325" y="3798888"/>
            <a:chExt cx="950913" cy="893763"/>
          </a:xfrm>
        </p:grpSpPr>
        <p:sp>
          <p:nvSpPr>
            <p:cNvPr id="258" name="Freeform 508"/>
            <p:cNvSpPr>
              <a:spLocks/>
            </p:cNvSpPr>
            <p:nvPr userDrawn="1"/>
          </p:nvSpPr>
          <p:spPr bwMode="auto">
            <a:xfrm>
              <a:off x="5013325" y="3798888"/>
              <a:ext cx="950913" cy="593725"/>
            </a:xfrm>
            <a:custGeom>
              <a:avLst/>
              <a:gdLst/>
              <a:ahLst/>
              <a:cxnLst>
                <a:cxn ang="0">
                  <a:pos x="300" y="0"/>
                </a:cxn>
                <a:cxn ang="0">
                  <a:pos x="0" y="187"/>
                </a:cxn>
                <a:cxn ang="0">
                  <a:pos x="300" y="374"/>
                </a:cxn>
                <a:cxn ang="0">
                  <a:pos x="599" y="187"/>
                </a:cxn>
                <a:cxn ang="0">
                  <a:pos x="300" y="0"/>
                </a:cxn>
              </a:cxnLst>
              <a:rect l="0" t="0" r="r" b="b"/>
              <a:pathLst>
                <a:path w="599" h="374">
                  <a:moveTo>
                    <a:pt x="300" y="0"/>
                  </a:moveTo>
                  <a:lnTo>
                    <a:pt x="0" y="187"/>
                  </a:lnTo>
                  <a:lnTo>
                    <a:pt x="300" y="374"/>
                  </a:lnTo>
                  <a:lnTo>
                    <a:pt x="599" y="187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rgbClr val="8A98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59" name="Freeform 509"/>
            <p:cNvSpPr>
              <a:spLocks/>
            </p:cNvSpPr>
            <p:nvPr userDrawn="1"/>
          </p:nvSpPr>
          <p:spPr bwMode="auto">
            <a:xfrm>
              <a:off x="5013325" y="3798888"/>
              <a:ext cx="950913" cy="593725"/>
            </a:xfrm>
            <a:custGeom>
              <a:avLst/>
              <a:gdLst/>
              <a:ahLst/>
              <a:cxnLst>
                <a:cxn ang="0">
                  <a:pos x="300" y="0"/>
                </a:cxn>
                <a:cxn ang="0">
                  <a:pos x="0" y="187"/>
                </a:cxn>
                <a:cxn ang="0">
                  <a:pos x="300" y="374"/>
                </a:cxn>
                <a:cxn ang="0">
                  <a:pos x="599" y="187"/>
                </a:cxn>
                <a:cxn ang="0">
                  <a:pos x="300" y="0"/>
                </a:cxn>
              </a:cxnLst>
              <a:rect l="0" t="0" r="r" b="b"/>
              <a:pathLst>
                <a:path w="599" h="374">
                  <a:moveTo>
                    <a:pt x="300" y="0"/>
                  </a:moveTo>
                  <a:lnTo>
                    <a:pt x="0" y="187"/>
                  </a:lnTo>
                  <a:lnTo>
                    <a:pt x="300" y="374"/>
                  </a:lnTo>
                  <a:lnTo>
                    <a:pt x="599" y="187"/>
                  </a:lnTo>
                  <a:lnTo>
                    <a:pt x="30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60" name="Freeform 510"/>
            <p:cNvSpPr>
              <a:spLocks/>
            </p:cNvSpPr>
            <p:nvPr userDrawn="1"/>
          </p:nvSpPr>
          <p:spPr bwMode="auto">
            <a:xfrm>
              <a:off x="5075238" y="3835400"/>
              <a:ext cx="815975" cy="593725"/>
            </a:xfrm>
            <a:custGeom>
              <a:avLst/>
              <a:gdLst/>
              <a:ahLst/>
              <a:cxnLst>
                <a:cxn ang="0">
                  <a:pos x="422" y="0"/>
                </a:cxn>
                <a:cxn ang="0">
                  <a:pos x="0" y="0"/>
                </a:cxn>
                <a:cxn ang="0">
                  <a:pos x="0" y="374"/>
                </a:cxn>
                <a:cxn ang="0">
                  <a:pos x="514" y="374"/>
                </a:cxn>
                <a:cxn ang="0">
                  <a:pos x="514" y="92"/>
                </a:cxn>
                <a:cxn ang="0">
                  <a:pos x="422" y="0"/>
                </a:cxn>
              </a:cxnLst>
              <a:rect l="0" t="0" r="r" b="b"/>
              <a:pathLst>
                <a:path w="514" h="374">
                  <a:moveTo>
                    <a:pt x="422" y="0"/>
                  </a:moveTo>
                  <a:lnTo>
                    <a:pt x="0" y="0"/>
                  </a:lnTo>
                  <a:lnTo>
                    <a:pt x="0" y="374"/>
                  </a:lnTo>
                  <a:lnTo>
                    <a:pt x="514" y="374"/>
                  </a:lnTo>
                  <a:lnTo>
                    <a:pt x="514" y="92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F4F4F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61" name="Freeform 511"/>
            <p:cNvSpPr>
              <a:spLocks/>
            </p:cNvSpPr>
            <p:nvPr userDrawn="1"/>
          </p:nvSpPr>
          <p:spPr bwMode="auto">
            <a:xfrm>
              <a:off x="5075238" y="3835400"/>
              <a:ext cx="815975" cy="593725"/>
            </a:xfrm>
            <a:custGeom>
              <a:avLst/>
              <a:gdLst/>
              <a:ahLst/>
              <a:cxnLst>
                <a:cxn ang="0">
                  <a:pos x="422" y="0"/>
                </a:cxn>
                <a:cxn ang="0">
                  <a:pos x="0" y="0"/>
                </a:cxn>
                <a:cxn ang="0">
                  <a:pos x="0" y="374"/>
                </a:cxn>
                <a:cxn ang="0">
                  <a:pos x="514" y="374"/>
                </a:cxn>
                <a:cxn ang="0">
                  <a:pos x="514" y="92"/>
                </a:cxn>
                <a:cxn ang="0">
                  <a:pos x="422" y="0"/>
                </a:cxn>
              </a:cxnLst>
              <a:rect l="0" t="0" r="r" b="b"/>
              <a:pathLst>
                <a:path w="514" h="374">
                  <a:moveTo>
                    <a:pt x="422" y="0"/>
                  </a:moveTo>
                  <a:lnTo>
                    <a:pt x="0" y="0"/>
                  </a:lnTo>
                  <a:lnTo>
                    <a:pt x="0" y="374"/>
                  </a:lnTo>
                  <a:lnTo>
                    <a:pt x="514" y="374"/>
                  </a:lnTo>
                  <a:lnTo>
                    <a:pt x="514" y="92"/>
                  </a:lnTo>
                  <a:lnTo>
                    <a:pt x="422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62" name="Freeform 512"/>
            <p:cNvSpPr>
              <a:spLocks/>
            </p:cNvSpPr>
            <p:nvPr userDrawn="1"/>
          </p:nvSpPr>
          <p:spPr bwMode="auto">
            <a:xfrm>
              <a:off x="5451475" y="4171950"/>
              <a:ext cx="74613" cy="101600"/>
            </a:xfrm>
            <a:custGeom>
              <a:avLst/>
              <a:gdLst/>
              <a:ahLst/>
              <a:cxnLst>
                <a:cxn ang="0">
                  <a:pos x="24" y="0"/>
                </a:cxn>
                <a:cxn ang="0">
                  <a:pos x="24" y="0"/>
                </a:cxn>
                <a:cxn ang="0">
                  <a:pos x="19" y="1"/>
                </a:cxn>
                <a:cxn ang="0">
                  <a:pos x="14" y="3"/>
                </a:cxn>
                <a:cxn ang="0">
                  <a:pos x="9" y="6"/>
                </a:cxn>
                <a:cxn ang="0">
                  <a:pos x="6" y="10"/>
                </a:cxn>
                <a:cxn ang="0">
                  <a:pos x="6" y="10"/>
                </a:cxn>
                <a:cxn ang="0">
                  <a:pos x="3" y="15"/>
                </a:cxn>
                <a:cxn ang="0">
                  <a:pos x="1" y="21"/>
                </a:cxn>
                <a:cxn ang="0">
                  <a:pos x="0" y="34"/>
                </a:cxn>
                <a:cxn ang="0">
                  <a:pos x="0" y="34"/>
                </a:cxn>
                <a:cxn ang="0">
                  <a:pos x="0" y="46"/>
                </a:cxn>
                <a:cxn ang="0">
                  <a:pos x="4" y="56"/>
                </a:cxn>
                <a:cxn ang="0">
                  <a:pos x="4" y="56"/>
                </a:cxn>
                <a:cxn ang="0">
                  <a:pos x="8" y="59"/>
                </a:cxn>
                <a:cxn ang="0">
                  <a:pos x="11" y="62"/>
                </a:cxn>
                <a:cxn ang="0">
                  <a:pos x="14" y="62"/>
                </a:cxn>
                <a:cxn ang="0">
                  <a:pos x="19" y="64"/>
                </a:cxn>
                <a:cxn ang="0">
                  <a:pos x="19" y="64"/>
                </a:cxn>
                <a:cxn ang="0">
                  <a:pos x="24" y="62"/>
                </a:cxn>
                <a:cxn ang="0">
                  <a:pos x="29" y="61"/>
                </a:cxn>
                <a:cxn ang="0">
                  <a:pos x="34" y="57"/>
                </a:cxn>
                <a:cxn ang="0">
                  <a:pos x="39" y="52"/>
                </a:cxn>
                <a:cxn ang="0">
                  <a:pos x="39" y="52"/>
                </a:cxn>
                <a:cxn ang="0">
                  <a:pos x="42" y="47"/>
                </a:cxn>
                <a:cxn ang="0">
                  <a:pos x="45" y="41"/>
                </a:cxn>
                <a:cxn ang="0">
                  <a:pos x="47" y="33"/>
                </a:cxn>
                <a:cxn ang="0">
                  <a:pos x="47" y="26"/>
                </a:cxn>
                <a:cxn ang="0">
                  <a:pos x="47" y="26"/>
                </a:cxn>
                <a:cxn ang="0">
                  <a:pos x="45" y="16"/>
                </a:cxn>
                <a:cxn ang="0">
                  <a:pos x="41" y="8"/>
                </a:cxn>
                <a:cxn ang="0">
                  <a:pos x="41" y="8"/>
                </a:cxn>
                <a:cxn ang="0">
                  <a:pos x="37" y="5"/>
                </a:cxn>
                <a:cxn ang="0">
                  <a:pos x="32" y="3"/>
                </a:cxn>
                <a:cxn ang="0">
                  <a:pos x="29" y="1"/>
                </a:cxn>
                <a:cxn ang="0">
                  <a:pos x="24" y="0"/>
                </a:cxn>
                <a:cxn ang="0">
                  <a:pos x="24" y="0"/>
                </a:cxn>
              </a:cxnLst>
              <a:rect l="0" t="0" r="r" b="b"/>
              <a:pathLst>
                <a:path w="47" h="64">
                  <a:moveTo>
                    <a:pt x="24" y="0"/>
                  </a:moveTo>
                  <a:lnTo>
                    <a:pt x="24" y="0"/>
                  </a:lnTo>
                  <a:lnTo>
                    <a:pt x="19" y="1"/>
                  </a:lnTo>
                  <a:lnTo>
                    <a:pt x="14" y="3"/>
                  </a:lnTo>
                  <a:lnTo>
                    <a:pt x="9" y="6"/>
                  </a:lnTo>
                  <a:lnTo>
                    <a:pt x="6" y="10"/>
                  </a:lnTo>
                  <a:lnTo>
                    <a:pt x="6" y="10"/>
                  </a:lnTo>
                  <a:lnTo>
                    <a:pt x="3" y="15"/>
                  </a:lnTo>
                  <a:lnTo>
                    <a:pt x="1" y="21"/>
                  </a:lnTo>
                  <a:lnTo>
                    <a:pt x="0" y="34"/>
                  </a:lnTo>
                  <a:lnTo>
                    <a:pt x="0" y="34"/>
                  </a:lnTo>
                  <a:lnTo>
                    <a:pt x="0" y="46"/>
                  </a:lnTo>
                  <a:lnTo>
                    <a:pt x="4" y="56"/>
                  </a:lnTo>
                  <a:lnTo>
                    <a:pt x="4" y="56"/>
                  </a:lnTo>
                  <a:lnTo>
                    <a:pt x="8" y="59"/>
                  </a:lnTo>
                  <a:lnTo>
                    <a:pt x="11" y="62"/>
                  </a:lnTo>
                  <a:lnTo>
                    <a:pt x="14" y="62"/>
                  </a:lnTo>
                  <a:lnTo>
                    <a:pt x="19" y="64"/>
                  </a:lnTo>
                  <a:lnTo>
                    <a:pt x="19" y="64"/>
                  </a:lnTo>
                  <a:lnTo>
                    <a:pt x="24" y="62"/>
                  </a:lnTo>
                  <a:lnTo>
                    <a:pt x="29" y="61"/>
                  </a:lnTo>
                  <a:lnTo>
                    <a:pt x="34" y="57"/>
                  </a:lnTo>
                  <a:lnTo>
                    <a:pt x="39" y="52"/>
                  </a:lnTo>
                  <a:lnTo>
                    <a:pt x="39" y="52"/>
                  </a:lnTo>
                  <a:lnTo>
                    <a:pt x="42" y="47"/>
                  </a:lnTo>
                  <a:lnTo>
                    <a:pt x="45" y="41"/>
                  </a:lnTo>
                  <a:lnTo>
                    <a:pt x="47" y="33"/>
                  </a:lnTo>
                  <a:lnTo>
                    <a:pt x="47" y="26"/>
                  </a:lnTo>
                  <a:lnTo>
                    <a:pt x="47" y="26"/>
                  </a:lnTo>
                  <a:lnTo>
                    <a:pt x="45" y="16"/>
                  </a:lnTo>
                  <a:lnTo>
                    <a:pt x="41" y="8"/>
                  </a:lnTo>
                  <a:lnTo>
                    <a:pt x="41" y="8"/>
                  </a:lnTo>
                  <a:lnTo>
                    <a:pt x="37" y="5"/>
                  </a:lnTo>
                  <a:lnTo>
                    <a:pt x="32" y="3"/>
                  </a:lnTo>
                  <a:lnTo>
                    <a:pt x="29" y="1"/>
                  </a:lnTo>
                  <a:lnTo>
                    <a:pt x="24" y="0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63" name="Freeform 513"/>
            <p:cNvSpPr>
              <a:spLocks noEditPoints="1"/>
            </p:cNvSpPr>
            <p:nvPr userDrawn="1"/>
          </p:nvSpPr>
          <p:spPr bwMode="auto">
            <a:xfrm>
              <a:off x="5229225" y="3960813"/>
              <a:ext cx="519113" cy="515937"/>
            </a:xfrm>
            <a:custGeom>
              <a:avLst/>
              <a:gdLst/>
              <a:ahLst/>
              <a:cxnLst>
                <a:cxn ang="0">
                  <a:pos x="131" y="3"/>
                </a:cxn>
                <a:cxn ang="0">
                  <a:pos x="72" y="28"/>
                </a:cxn>
                <a:cxn ang="0">
                  <a:pos x="28" y="72"/>
                </a:cxn>
                <a:cxn ang="0">
                  <a:pos x="3" y="130"/>
                </a:cxn>
                <a:cxn ang="0">
                  <a:pos x="2" y="179"/>
                </a:cxn>
                <a:cxn ang="0">
                  <a:pos x="20" y="240"/>
                </a:cxn>
                <a:cxn ang="0">
                  <a:pos x="61" y="287"/>
                </a:cxn>
                <a:cxn ang="0">
                  <a:pos x="115" y="318"/>
                </a:cxn>
                <a:cxn ang="0">
                  <a:pos x="164" y="325"/>
                </a:cxn>
                <a:cxn ang="0">
                  <a:pos x="226" y="312"/>
                </a:cxn>
                <a:cxn ang="0">
                  <a:pos x="279" y="277"/>
                </a:cxn>
                <a:cxn ang="0">
                  <a:pos x="313" y="226"/>
                </a:cxn>
                <a:cxn ang="0">
                  <a:pos x="327" y="162"/>
                </a:cxn>
                <a:cxn ang="0">
                  <a:pos x="318" y="115"/>
                </a:cxn>
                <a:cxn ang="0">
                  <a:pos x="289" y="59"/>
                </a:cxn>
                <a:cxn ang="0">
                  <a:pos x="241" y="20"/>
                </a:cxn>
                <a:cxn ang="0">
                  <a:pos x="181" y="0"/>
                </a:cxn>
                <a:cxn ang="0">
                  <a:pos x="238" y="207"/>
                </a:cxn>
                <a:cxn ang="0">
                  <a:pos x="208" y="218"/>
                </a:cxn>
                <a:cxn ang="0">
                  <a:pos x="185" y="203"/>
                </a:cxn>
                <a:cxn ang="0">
                  <a:pos x="164" y="218"/>
                </a:cxn>
                <a:cxn ang="0">
                  <a:pos x="141" y="215"/>
                </a:cxn>
                <a:cxn ang="0">
                  <a:pos x="122" y="197"/>
                </a:cxn>
                <a:cxn ang="0">
                  <a:pos x="115" y="166"/>
                </a:cxn>
                <a:cxn ang="0">
                  <a:pos x="128" y="126"/>
                </a:cxn>
                <a:cxn ang="0">
                  <a:pos x="153" y="112"/>
                </a:cxn>
                <a:cxn ang="0">
                  <a:pos x="177" y="115"/>
                </a:cxn>
                <a:cxn ang="0">
                  <a:pos x="189" y="121"/>
                </a:cxn>
                <a:cxn ang="0">
                  <a:pos x="194" y="113"/>
                </a:cxn>
                <a:cxn ang="0">
                  <a:pos x="208" y="113"/>
                </a:cxn>
                <a:cxn ang="0">
                  <a:pos x="212" y="120"/>
                </a:cxn>
                <a:cxn ang="0">
                  <a:pos x="205" y="190"/>
                </a:cxn>
                <a:cxn ang="0">
                  <a:pos x="212" y="198"/>
                </a:cxn>
                <a:cxn ang="0">
                  <a:pos x="226" y="190"/>
                </a:cxn>
                <a:cxn ang="0">
                  <a:pos x="240" y="169"/>
                </a:cxn>
                <a:cxn ang="0">
                  <a:pos x="240" y="136"/>
                </a:cxn>
                <a:cxn ang="0">
                  <a:pos x="220" y="102"/>
                </a:cxn>
                <a:cxn ang="0">
                  <a:pos x="167" y="84"/>
                </a:cxn>
                <a:cxn ang="0">
                  <a:pos x="123" y="95"/>
                </a:cxn>
                <a:cxn ang="0">
                  <a:pos x="95" y="131"/>
                </a:cxn>
                <a:cxn ang="0">
                  <a:pos x="90" y="177"/>
                </a:cxn>
                <a:cxn ang="0">
                  <a:pos x="110" y="218"/>
                </a:cxn>
                <a:cxn ang="0">
                  <a:pos x="171" y="241"/>
                </a:cxn>
                <a:cxn ang="0">
                  <a:pos x="207" y="235"/>
                </a:cxn>
                <a:cxn ang="0">
                  <a:pos x="226" y="228"/>
                </a:cxn>
                <a:cxn ang="0">
                  <a:pos x="235" y="233"/>
                </a:cxn>
                <a:cxn ang="0">
                  <a:pos x="236" y="241"/>
                </a:cxn>
                <a:cxn ang="0">
                  <a:pos x="226" y="249"/>
                </a:cxn>
                <a:cxn ang="0">
                  <a:pos x="184" y="259"/>
                </a:cxn>
                <a:cxn ang="0">
                  <a:pos x="138" y="256"/>
                </a:cxn>
                <a:cxn ang="0">
                  <a:pos x="102" y="238"/>
                </a:cxn>
                <a:cxn ang="0">
                  <a:pos x="74" y="200"/>
                </a:cxn>
                <a:cxn ang="0">
                  <a:pos x="67" y="143"/>
                </a:cxn>
                <a:cxn ang="0">
                  <a:pos x="82" y="108"/>
                </a:cxn>
                <a:cxn ang="0">
                  <a:pos x="128" y="72"/>
                </a:cxn>
                <a:cxn ang="0">
                  <a:pos x="185" y="66"/>
                </a:cxn>
                <a:cxn ang="0">
                  <a:pos x="233" y="89"/>
                </a:cxn>
                <a:cxn ang="0">
                  <a:pos x="261" y="149"/>
                </a:cxn>
                <a:cxn ang="0">
                  <a:pos x="253" y="187"/>
                </a:cxn>
              </a:cxnLst>
              <a:rect l="0" t="0" r="r" b="b"/>
              <a:pathLst>
                <a:path w="327" h="325">
                  <a:moveTo>
                    <a:pt x="164" y="0"/>
                  </a:moveTo>
                  <a:lnTo>
                    <a:pt x="164" y="0"/>
                  </a:lnTo>
                  <a:lnTo>
                    <a:pt x="146" y="0"/>
                  </a:lnTo>
                  <a:lnTo>
                    <a:pt x="131" y="3"/>
                  </a:lnTo>
                  <a:lnTo>
                    <a:pt x="115" y="7"/>
                  </a:lnTo>
                  <a:lnTo>
                    <a:pt x="100" y="13"/>
                  </a:lnTo>
                  <a:lnTo>
                    <a:pt x="85" y="20"/>
                  </a:lnTo>
                  <a:lnTo>
                    <a:pt x="72" y="28"/>
                  </a:lnTo>
                  <a:lnTo>
                    <a:pt x="61" y="38"/>
                  </a:lnTo>
                  <a:lnTo>
                    <a:pt x="48" y="48"/>
                  </a:lnTo>
                  <a:lnTo>
                    <a:pt x="38" y="59"/>
                  </a:lnTo>
                  <a:lnTo>
                    <a:pt x="28" y="72"/>
                  </a:lnTo>
                  <a:lnTo>
                    <a:pt x="20" y="85"/>
                  </a:lnTo>
                  <a:lnTo>
                    <a:pt x="13" y="98"/>
                  </a:lnTo>
                  <a:lnTo>
                    <a:pt x="8" y="115"/>
                  </a:lnTo>
                  <a:lnTo>
                    <a:pt x="3" y="130"/>
                  </a:lnTo>
                  <a:lnTo>
                    <a:pt x="2" y="146"/>
                  </a:lnTo>
                  <a:lnTo>
                    <a:pt x="0" y="162"/>
                  </a:lnTo>
                  <a:lnTo>
                    <a:pt x="0" y="162"/>
                  </a:lnTo>
                  <a:lnTo>
                    <a:pt x="2" y="179"/>
                  </a:lnTo>
                  <a:lnTo>
                    <a:pt x="3" y="195"/>
                  </a:lnTo>
                  <a:lnTo>
                    <a:pt x="8" y="210"/>
                  </a:lnTo>
                  <a:lnTo>
                    <a:pt x="13" y="226"/>
                  </a:lnTo>
                  <a:lnTo>
                    <a:pt x="20" y="240"/>
                  </a:lnTo>
                  <a:lnTo>
                    <a:pt x="28" y="253"/>
                  </a:lnTo>
                  <a:lnTo>
                    <a:pt x="38" y="266"/>
                  </a:lnTo>
                  <a:lnTo>
                    <a:pt x="48" y="277"/>
                  </a:lnTo>
                  <a:lnTo>
                    <a:pt x="61" y="287"/>
                  </a:lnTo>
                  <a:lnTo>
                    <a:pt x="72" y="297"/>
                  </a:lnTo>
                  <a:lnTo>
                    <a:pt x="85" y="305"/>
                  </a:lnTo>
                  <a:lnTo>
                    <a:pt x="100" y="312"/>
                  </a:lnTo>
                  <a:lnTo>
                    <a:pt x="115" y="318"/>
                  </a:lnTo>
                  <a:lnTo>
                    <a:pt x="131" y="322"/>
                  </a:lnTo>
                  <a:lnTo>
                    <a:pt x="146" y="325"/>
                  </a:lnTo>
                  <a:lnTo>
                    <a:pt x="164" y="325"/>
                  </a:lnTo>
                  <a:lnTo>
                    <a:pt x="164" y="325"/>
                  </a:lnTo>
                  <a:lnTo>
                    <a:pt x="181" y="325"/>
                  </a:lnTo>
                  <a:lnTo>
                    <a:pt x="195" y="322"/>
                  </a:lnTo>
                  <a:lnTo>
                    <a:pt x="212" y="318"/>
                  </a:lnTo>
                  <a:lnTo>
                    <a:pt x="226" y="312"/>
                  </a:lnTo>
                  <a:lnTo>
                    <a:pt x="241" y="305"/>
                  </a:lnTo>
                  <a:lnTo>
                    <a:pt x="254" y="297"/>
                  </a:lnTo>
                  <a:lnTo>
                    <a:pt x="267" y="287"/>
                  </a:lnTo>
                  <a:lnTo>
                    <a:pt x="279" y="277"/>
                  </a:lnTo>
                  <a:lnTo>
                    <a:pt x="289" y="266"/>
                  </a:lnTo>
                  <a:lnTo>
                    <a:pt x="299" y="253"/>
                  </a:lnTo>
                  <a:lnTo>
                    <a:pt x="307" y="240"/>
                  </a:lnTo>
                  <a:lnTo>
                    <a:pt x="313" y="226"/>
                  </a:lnTo>
                  <a:lnTo>
                    <a:pt x="318" y="210"/>
                  </a:lnTo>
                  <a:lnTo>
                    <a:pt x="323" y="195"/>
                  </a:lnTo>
                  <a:lnTo>
                    <a:pt x="325" y="179"/>
                  </a:lnTo>
                  <a:lnTo>
                    <a:pt x="327" y="162"/>
                  </a:lnTo>
                  <a:lnTo>
                    <a:pt x="327" y="162"/>
                  </a:lnTo>
                  <a:lnTo>
                    <a:pt x="325" y="146"/>
                  </a:lnTo>
                  <a:lnTo>
                    <a:pt x="323" y="130"/>
                  </a:lnTo>
                  <a:lnTo>
                    <a:pt x="318" y="115"/>
                  </a:lnTo>
                  <a:lnTo>
                    <a:pt x="313" y="98"/>
                  </a:lnTo>
                  <a:lnTo>
                    <a:pt x="307" y="85"/>
                  </a:lnTo>
                  <a:lnTo>
                    <a:pt x="299" y="72"/>
                  </a:lnTo>
                  <a:lnTo>
                    <a:pt x="289" y="59"/>
                  </a:lnTo>
                  <a:lnTo>
                    <a:pt x="279" y="48"/>
                  </a:lnTo>
                  <a:lnTo>
                    <a:pt x="267" y="38"/>
                  </a:lnTo>
                  <a:lnTo>
                    <a:pt x="254" y="28"/>
                  </a:lnTo>
                  <a:lnTo>
                    <a:pt x="241" y="20"/>
                  </a:lnTo>
                  <a:lnTo>
                    <a:pt x="226" y="13"/>
                  </a:lnTo>
                  <a:lnTo>
                    <a:pt x="212" y="7"/>
                  </a:lnTo>
                  <a:lnTo>
                    <a:pt x="195" y="3"/>
                  </a:lnTo>
                  <a:lnTo>
                    <a:pt x="181" y="0"/>
                  </a:lnTo>
                  <a:lnTo>
                    <a:pt x="164" y="0"/>
                  </a:lnTo>
                  <a:close/>
                  <a:moveTo>
                    <a:pt x="245" y="197"/>
                  </a:moveTo>
                  <a:lnTo>
                    <a:pt x="245" y="197"/>
                  </a:lnTo>
                  <a:lnTo>
                    <a:pt x="238" y="207"/>
                  </a:lnTo>
                  <a:lnTo>
                    <a:pt x="228" y="213"/>
                  </a:lnTo>
                  <a:lnTo>
                    <a:pt x="218" y="217"/>
                  </a:lnTo>
                  <a:lnTo>
                    <a:pt x="208" y="218"/>
                  </a:lnTo>
                  <a:lnTo>
                    <a:pt x="208" y="218"/>
                  </a:lnTo>
                  <a:lnTo>
                    <a:pt x="200" y="218"/>
                  </a:lnTo>
                  <a:lnTo>
                    <a:pt x="194" y="215"/>
                  </a:lnTo>
                  <a:lnTo>
                    <a:pt x="189" y="210"/>
                  </a:lnTo>
                  <a:lnTo>
                    <a:pt x="185" y="203"/>
                  </a:lnTo>
                  <a:lnTo>
                    <a:pt x="185" y="203"/>
                  </a:lnTo>
                  <a:lnTo>
                    <a:pt x="179" y="210"/>
                  </a:lnTo>
                  <a:lnTo>
                    <a:pt x="172" y="215"/>
                  </a:lnTo>
                  <a:lnTo>
                    <a:pt x="164" y="218"/>
                  </a:lnTo>
                  <a:lnTo>
                    <a:pt x="156" y="218"/>
                  </a:lnTo>
                  <a:lnTo>
                    <a:pt x="156" y="218"/>
                  </a:lnTo>
                  <a:lnTo>
                    <a:pt x="148" y="218"/>
                  </a:lnTo>
                  <a:lnTo>
                    <a:pt x="141" y="215"/>
                  </a:lnTo>
                  <a:lnTo>
                    <a:pt x="133" y="210"/>
                  </a:lnTo>
                  <a:lnTo>
                    <a:pt x="126" y="205"/>
                  </a:lnTo>
                  <a:lnTo>
                    <a:pt x="126" y="205"/>
                  </a:lnTo>
                  <a:lnTo>
                    <a:pt x="122" y="197"/>
                  </a:lnTo>
                  <a:lnTo>
                    <a:pt x="118" y="187"/>
                  </a:lnTo>
                  <a:lnTo>
                    <a:pt x="115" y="177"/>
                  </a:lnTo>
                  <a:lnTo>
                    <a:pt x="115" y="166"/>
                  </a:lnTo>
                  <a:lnTo>
                    <a:pt x="115" y="166"/>
                  </a:lnTo>
                  <a:lnTo>
                    <a:pt x="115" y="154"/>
                  </a:lnTo>
                  <a:lnTo>
                    <a:pt x="118" y="144"/>
                  </a:lnTo>
                  <a:lnTo>
                    <a:pt x="123" y="134"/>
                  </a:lnTo>
                  <a:lnTo>
                    <a:pt x="128" y="126"/>
                  </a:lnTo>
                  <a:lnTo>
                    <a:pt x="128" y="126"/>
                  </a:lnTo>
                  <a:lnTo>
                    <a:pt x="136" y="120"/>
                  </a:lnTo>
                  <a:lnTo>
                    <a:pt x="144" y="115"/>
                  </a:lnTo>
                  <a:lnTo>
                    <a:pt x="153" y="112"/>
                  </a:lnTo>
                  <a:lnTo>
                    <a:pt x="163" y="112"/>
                  </a:lnTo>
                  <a:lnTo>
                    <a:pt x="163" y="112"/>
                  </a:lnTo>
                  <a:lnTo>
                    <a:pt x="171" y="112"/>
                  </a:lnTo>
                  <a:lnTo>
                    <a:pt x="177" y="115"/>
                  </a:lnTo>
                  <a:lnTo>
                    <a:pt x="184" y="118"/>
                  </a:lnTo>
                  <a:lnTo>
                    <a:pt x="189" y="123"/>
                  </a:lnTo>
                  <a:lnTo>
                    <a:pt x="189" y="121"/>
                  </a:lnTo>
                  <a:lnTo>
                    <a:pt x="189" y="121"/>
                  </a:lnTo>
                  <a:lnTo>
                    <a:pt x="190" y="118"/>
                  </a:lnTo>
                  <a:lnTo>
                    <a:pt x="192" y="115"/>
                  </a:lnTo>
                  <a:lnTo>
                    <a:pt x="192" y="115"/>
                  </a:lnTo>
                  <a:lnTo>
                    <a:pt x="194" y="113"/>
                  </a:lnTo>
                  <a:lnTo>
                    <a:pt x="197" y="113"/>
                  </a:lnTo>
                  <a:lnTo>
                    <a:pt x="207" y="113"/>
                  </a:lnTo>
                  <a:lnTo>
                    <a:pt x="207" y="113"/>
                  </a:lnTo>
                  <a:lnTo>
                    <a:pt x="208" y="113"/>
                  </a:lnTo>
                  <a:lnTo>
                    <a:pt x="210" y="115"/>
                  </a:lnTo>
                  <a:lnTo>
                    <a:pt x="210" y="115"/>
                  </a:lnTo>
                  <a:lnTo>
                    <a:pt x="212" y="118"/>
                  </a:lnTo>
                  <a:lnTo>
                    <a:pt x="212" y="120"/>
                  </a:lnTo>
                  <a:lnTo>
                    <a:pt x="205" y="177"/>
                  </a:lnTo>
                  <a:lnTo>
                    <a:pt x="205" y="177"/>
                  </a:lnTo>
                  <a:lnTo>
                    <a:pt x="205" y="190"/>
                  </a:lnTo>
                  <a:lnTo>
                    <a:pt x="205" y="190"/>
                  </a:lnTo>
                  <a:lnTo>
                    <a:pt x="205" y="194"/>
                  </a:lnTo>
                  <a:lnTo>
                    <a:pt x="207" y="197"/>
                  </a:lnTo>
                  <a:lnTo>
                    <a:pt x="208" y="198"/>
                  </a:lnTo>
                  <a:lnTo>
                    <a:pt x="212" y="198"/>
                  </a:lnTo>
                  <a:lnTo>
                    <a:pt x="212" y="198"/>
                  </a:lnTo>
                  <a:lnTo>
                    <a:pt x="217" y="198"/>
                  </a:lnTo>
                  <a:lnTo>
                    <a:pt x="222" y="195"/>
                  </a:lnTo>
                  <a:lnTo>
                    <a:pt x="226" y="190"/>
                  </a:lnTo>
                  <a:lnTo>
                    <a:pt x="231" y="185"/>
                  </a:lnTo>
                  <a:lnTo>
                    <a:pt x="231" y="185"/>
                  </a:lnTo>
                  <a:lnTo>
                    <a:pt x="236" y="177"/>
                  </a:lnTo>
                  <a:lnTo>
                    <a:pt x="240" y="169"/>
                  </a:lnTo>
                  <a:lnTo>
                    <a:pt x="241" y="159"/>
                  </a:lnTo>
                  <a:lnTo>
                    <a:pt x="241" y="149"/>
                  </a:lnTo>
                  <a:lnTo>
                    <a:pt x="241" y="149"/>
                  </a:lnTo>
                  <a:lnTo>
                    <a:pt x="240" y="136"/>
                  </a:lnTo>
                  <a:lnTo>
                    <a:pt x="236" y="123"/>
                  </a:lnTo>
                  <a:lnTo>
                    <a:pt x="230" y="112"/>
                  </a:lnTo>
                  <a:lnTo>
                    <a:pt x="220" y="102"/>
                  </a:lnTo>
                  <a:lnTo>
                    <a:pt x="220" y="102"/>
                  </a:lnTo>
                  <a:lnTo>
                    <a:pt x="208" y="93"/>
                  </a:lnTo>
                  <a:lnTo>
                    <a:pt x="195" y="87"/>
                  </a:lnTo>
                  <a:lnTo>
                    <a:pt x="182" y="84"/>
                  </a:lnTo>
                  <a:lnTo>
                    <a:pt x="167" y="84"/>
                  </a:lnTo>
                  <a:lnTo>
                    <a:pt x="167" y="84"/>
                  </a:lnTo>
                  <a:lnTo>
                    <a:pt x="151" y="84"/>
                  </a:lnTo>
                  <a:lnTo>
                    <a:pt x="136" y="89"/>
                  </a:lnTo>
                  <a:lnTo>
                    <a:pt x="123" y="95"/>
                  </a:lnTo>
                  <a:lnTo>
                    <a:pt x="112" y="107"/>
                  </a:lnTo>
                  <a:lnTo>
                    <a:pt x="112" y="107"/>
                  </a:lnTo>
                  <a:lnTo>
                    <a:pt x="102" y="118"/>
                  </a:lnTo>
                  <a:lnTo>
                    <a:pt x="95" y="131"/>
                  </a:lnTo>
                  <a:lnTo>
                    <a:pt x="90" y="146"/>
                  </a:lnTo>
                  <a:lnTo>
                    <a:pt x="89" y="162"/>
                  </a:lnTo>
                  <a:lnTo>
                    <a:pt x="89" y="162"/>
                  </a:lnTo>
                  <a:lnTo>
                    <a:pt x="90" y="177"/>
                  </a:lnTo>
                  <a:lnTo>
                    <a:pt x="94" y="192"/>
                  </a:lnTo>
                  <a:lnTo>
                    <a:pt x="100" y="205"/>
                  </a:lnTo>
                  <a:lnTo>
                    <a:pt x="110" y="218"/>
                  </a:lnTo>
                  <a:lnTo>
                    <a:pt x="110" y="218"/>
                  </a:lnTo>
                  <a:lnTo>
                    <a:pt x="122" y="228"/>
                  </a:lnTo>
                  <a:lnTo>
                    <a:pt x="136" y="235"/>
                  </a:lnTo>
                  <a:lnTo>
                    <a:pt x="153" y="240"/>
                  </a:lnTo>
                  <a:lnTo>
                    <a:pt x="171" y="241"/>
                  </a:lnTo>
                  <a:lnTo>
                    <a:pt x="171" y="241"/>
                  </a:lnTo>
                  <a:lnTo>
                    <a:pt x="182" y="240"/>
                  </a:lnTo>
                  <a:lnTo>
                    <a:pt x="194" y="238"/>
                  </a:lnTo>
                  <a:lnTo>
                    <a:pt x="207" y="235"/>
                  </a:lnTo>
                  <a:lnTo>
                    <a:pt x="218" y="231"/>
                  </a:lnTo>
                  <a:lnTo>
                    <a:pt x="225" y="228"/>
                  </a:lnTo>
                  <a:lnTo>
                    <a:pt x="225" y="228"/>
                  </a:lnTo>
                  <a:lnTo>
                    <a:pt x="226" y="228"/>
                  </a:lnTo>
                  <a:lnTo>
                    <a:pt x="230" y="228"/>
                  </a:lnTo>
                  <a:lnTo>
                    <a:pt x="230" y="228"/>
                  </a:lnTo>
                  <a:lnTo>
                    <a:pt x="233" y="230"/>
                  </a:lnTo>
                  <a:lnTo>
                    <a:pt x="235" y="233"/>
                  </a:lnTo>
                  <a:lnTo>
                    <a:pt x="236" y="236"/>
                  </a:lnTo>
                  <a:lnTo>
                    <a:pt x="236" y="236"/>
                  </a:lnTo>
                  <a:lnTo>
                    <a:pt x="238" y="238"/>
                  </a:lnTo>
                  <a:lnTo>
                    <a:pt x="236" y="241"/>
                  </a:lnTo>
                  <a:lnTo>
                    <a:pt x="236" y="241"/>
                  </a:lnTo>
                  <a:lnTo>
                    <a:pt x="235" y="244"/>
                  </a:lnTo>
                  <a:lnTo>
                    <a:pt x="233" y="246"/>
                  </a:lnTo>
                  <a:lnTo>
                    <a:pt x="226" y="249"/>
                  </a:lnTo>
                  <a:lnTo>
                    <a:pt x="226" y="249"/>
                  </a:lnTo>
                  <a:lnTo>
                    <a:pt x="212" y="254"/>
                  </a:lnTo>
                  <a:lnTo>
                    <a:pt x="199" y="258"/>
                  </a:lnTo>
                  <a:lnTo>
                    <a:pt x="184" y="259"/>
                  </a:lnTo>
                  <a:lnTo>
                    <a:pt x="171" y="261"/>
                  </a:lnTo>
                  <a:lnTo>
                    <a:pt x="171" y="261"/>
                  </a:lnTo>
                  <a:lnTo>
                    <a:pt x="148" y="258"/>
                  </a:lnTo>
                  <a:lnTo>
                    <a:pt x="138" y="256"/>
                  </a:lnTo>
                  <a:lnTo>
                    <a:pt x="128" y="253"/>
                  </a:lnTo>
                  <a:lnTo>
                    <a:pt x="118" y="249"/>
                  </a:lnTo>
                  <a:lnTo>
                    <a:pt x="110" y="244"/>
                  </a:lnTo>
                  <a:lnTo>
                    <a:pt x="102" y="238"/>
                  </a:lnTo>
                  <a:lnTo>
                    <a:pt x="95" y="231"/>
                  </a:lnTo>
                  <a:lnTo>
                    <a:pt x="95" y="231"/>
                  </a:lnTo>
                  <a:lnTo>
                    <a:pt x="82" y="217"/>
                  </a:lnTo>
                  <a:lnTo>
                    <a:pt x="74" y="200"/>
                  </a:lnTo>
                  <a:lnTo>
                    <a:pt x="67" y="182"/>
                  </a:lnTo>
                  <a:lnTo>
                    <a:pt x="66" y="162"/>
                  </a:lnTo>
                  <a:lnTo>
                    <a:pt x="66" y="162"/>
                  </a:lnTo>
                  <a:lnTo>
                    <a:pt x="67" y="143"/>
                  </a:lnTo>
                  <a:lnTo>
                    <a:pt x="71" y="133"/>
                  </a:lnTo>
                  <a:lnTo>
                    <a:pt x="74" y="125"/>
                  </a:lnTo>
                  <a:lnTo>
                    <a:pt x="77" y="116"/>
                  </a:lnTo>
                  <a:lnTo>
                    <a:pt x="82" y="108"/>
                  </a:lnTo>
                  <a:lnTo>
                    <a:pt x="95" y="93"/>
                  </a:lnTo>
                  <a:lnTo>
                    <a:pt x="95" y="93"/>
                  </a:lnTo>
                  <a:lnTo>
                    <a:pt x="112" y="80"/>
                  </a:lnTo>
                  <a:lnTo>
                    <a:pt x="128" y="72"/>
                  </a:lnTo>
                  <a:lnTo>
                    <a:pt x="148" y="66"/>
                  </a:lnTo>
                  <a:lnTo>
                    <a:pt x="167" y="64"/>
                  </a:lnTo>
                  <a:lnTo>
                    <a:pt x="167" y="64"/>
                  </a:lnTo>
                  <a:lnTo>
                    <a:pt x="185" y="66"/>
                  </a:lnTo>
                  <a:lnTo>
                    <a:pt x="204" y="71"/>
                  </a:lnTo>
                  <a:lnTo>
                    <a:pt x="220" y="79"/>
                  </a:lnTo>
                  <a:lnTo>
                    <a:pt x="233" y="89"/>
                  </a:lnTo>
                  <a:lnTo>
                    <a:pt x="233" y="89"/>
                  </a:lnTo>
                  <a:lnTo>
                    <a:pt x="245" y="102"/>
                  </a:lnTo>
                  <a:lnTo>
                    <a:pt x="254" y="116"/>
                  </a:lnTo>
                  <a:lnTo>
                    <a:pt x="259" y="133"/>
                  </a:lnTo>
                  <a:lnTo>
                    <a:pt x="261" y="149"/>
                  </a:lnTo>
                  <a:lnTo>
                    <a:pt x="261" y="149"/>
                  </a:lnTo>
                  <a:lnTo>
                    <a:pt x="259" y="162"/>
                  </a:lnTo>
                  <a:lnTo>
                    <a:pt x="256" y="176"/>
                  </a:lnTo>
                  <a:lnTo>
                    <a:pt x="253" y="187"/>
                  </a:lnTo>
                  <a:lnTo>
                    <a:pt x="245" y="197"/>
                  </a:lnTo>
                  <a:close/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64" name="Freeform 514"/>
            <p:cNvSpPr>
              <a:spLocks/>
            </p:cNvSpPr>
            <p:nvPr userDrawn="1"/>
          </p:nvSpPr>
          <p:spPr bwMode="auto">
            <a:xfrm>
              <a:off x="5229225" y="3960813"/>
              <a:ext cx="519113" cy="515937"/>
            </a:xfrm>
            <a:custGeom>
              <a:avLst/>
              <a:gdLst/>
              <a:ahLst/>
              <a:cxnLst>
                <a:cxn ang="0">
                  <a:pos x="164" y="0"/>
                </a:cxn>
                <a:cxn ang="0">
                  <a:pos x="131" y="3"/>
                </a:cxn>
                <a:cxn ang="0">
                  <a:pos x="100" y="13"/>
                </a:cxn>
                <a:cxn ang="0">
                  <a:pos x="72" y="28"/>
                </a:cxn>
                <a:cxn ang="0">
                  <a:pos x="48" y="48"/>
                </a:cxn>
                <a:cxn ang="0">
                  <a:pos x="28" y="72"/>
                </a:cxn>
                <a:cxn ang="0">
                  <a:pos x="13" y="98"/>
                </a:cxn>
                <a:cxn ang="0">
                  <a:pos x="3" y="130"/>
                </a:cxn>
                <a:cxn ang="0">
                  <a:pos x="0" y="162"/>
                </a:cxn>
                <a:cxn ang="0">
                  <a:pos x="2" y="179"/>
                </a:cxn>
                <a:cxn ang="0">
                  <a:pos x="8" y="210"/>
                </a:cxn>
                <a:cxn ang="0">
                  <a:pos x="20" y="240"/>
                </a:cxn>
                <a:cxn ang="0">
                  <a:pos x="38" y="266"/>
                </a:cxn>
                <a:cxn ang="0">
                  <a:pos x="61" y="287"/>
                </a:cxn>
                <a:cxn ang="0">
                  <a:pos x="85" y="305"/>
                </a:cxn>
                <a:cxn ang="0">
                  <a:pos x="115" y="318"/>
                </a:cxn>
                <a:cxn ang="0">
                  <a:pos x="146" y="325"/>
                </a:cxn>
                <a:cxn ang="0">
                  <a:pos x="164" y="325"/>
                </a:cxn>
                <a:cxn ang="0">
                  <a:pos x="195" y="322"/>
                </a:cxn>
                <a:cxn ang="0">
                  <a:pos x="226" y="312"/>
                </a:cxn>
                <a:cxn ang="0">
                  <a:pos x="254" y="297"/>
                </a:cxn>
                <a:cxn ang="0">
                  <a:pos x="279" y="277"/>
                </a:cxn>
                <a:cxn ang="0">
                  <a:pos x="299" y="253"/>
                </a:cxn>
                <a:cxn ang="0">
                  <a:pos x="313" y="226"/>
                </a:cxn>
                <a:cxn ang="0">
                  <a:pos x="323" y="195"/>
                </a:cxn>
                <a:cxn ang="0">
                  <a:pos x="327" y="162"/>
                </a:cxn>
                <a:cxn ang="0">
                  <a:pos x="325" y="146"/>
                </a:cxn>
                <a:cxn ang="0">
                  <a:pos x="318" y="115"/>
                </a:cxn>
                <a:cxn ang="0">
                  <a:pos x="307" y="85"/>
                </a:cxn>
                <a:cxn ang="0">
                  <a:pos x="289" y="59"/>
                </a:cxn>
                <a:cxn ang="0">
                  <a:pos x="267" y="38"/>
                </a:cxn>
                <a:cxn ang="0">
                  <a:pos x="241" y="20"/>
                </a:cxn>
                <a:cxn ang="0">
                  <a:pos x="212" y="7"/>
                </a:cxn>
                <a:cxn ang="0">
                  <a:pos x="181" y="0"/>
                </a:cxn>
              </a:cxnLst>
              <a:rect l="0" t="0" r="r" b="b"/>
              <a:pathLst>
                <a:path w="327" h="325">
                  <a:moveTo>
                    <a:pt x="164" y="0"/>
                  </a:moveTo>
                  <a:lnTo>
                    <a:pt x="164" y="0"/>
                  </a:lnTo>
                  <a:lnTo>
                    <a:pt x="146" y="0"/>
                  </a:lnTo>
                  <a:lnTo>
                    <a:pt x="131" y="3"/>
                  </a:lnTo>
                  <a:lnTo>
                    <a:pt x="115" y="7"/>
                  </a:lnTo>
                  <a:lnTo>
                    <a:pt x="100" y="13"/>
                  </a:lnTo>
                  <a:lnTo>
                    <a:pt x="85" y="20"/>
                  </a:lnTo>
                  <a:lnTo>
                    <a:pt x="72" y="28"/>
                  </a:lnTo>
                  <a:lnTo>
                    <a:pt x="61" y="38"/>
                  </a:lnTo>
                  <a:lnTo>
                    <a:pt x="48" y="48"/>
                  </a:lnTo>
                  <a:lnTo>
                    <a:pt x="38" y="59"/>
                  </a:lnTo>
                  <a:lnTo>
                    <a:pt x="28" y="72"/>
                  </a:lnTo>
                  <a:lnTo>
                    <a:pt x="20" y="85"/>
                  </a:lnTo>
                  <a:lnTo>
                    <a:pt x="13" y="98"/>
                  </a:lnTo>
                  <a:lnTo>
                    <a:pt x="8" y="115"/>
                  </a:lnTo>
                  <a:lnTo>
                    <a:pt x="3" y="130"/>
                  </a:lnTo>
                  <a:lnTo>
                    <a:pt x="2" y="146"/>
                  </a:lnTo>
                  <a:lnTo>
                    <a:pt x="0" y="162"/>
                  </a:lnTo>
                  <a:lnTo>
                    <a:pt x="0" y="162"/>
                  </a:lnTo>
                  <a:lnTo>
                    <a:pt x="2" y="179"/>
                  </a:lnTo>
                  <a:lnTo>
                    <a:pt x="3" y="195"/>
                  </a:lnTo>
                  <a:lnTo>
                    <a:pt x="8" y="210"/>
                  </a:lnTo>
                  <a:lnTo>
                    <a:pt x="13" y="226"/>
                  </a:lnTo>
                  <a:lnTo>
                    <a:pt x="20" y="240"/>
                  </a:lnTo>
                  <a:lnTo>
                    <a:pt x="28" y="253"/>
                  </a:lnTo>
                  <a:lnTo>
                    <a:pt x="38" y="266"/>
                  </a:lnTo>
                  <a:lnTo>
                    <a:pt x="48" y="277"/>
                  </a:lnTo>
                  <a:lnTo>
                    <a:pt x="61" y="287"/>
                  </a:lnTo>
                  <a:lnTo>
                    <a:pt x="72" y="297"/>
                  </a:lnTo>
                  <a:lnTo>
                    <a:pt x="85" y="305"/>
                  </a:lnTo>
                  <a:lnTo>
                    <a:pt x="100" y="312"/>
                  </a:lnTo>
                  <a:lnTo>
                    <a:pt x="115" y="318"/>
                  </a:lnTo>
                  <a:lnTo>
                    <a:pt x="131" y="322"/>
                  </a:lnTo>
                  <a:lnTo>
                    <a:pt x="146" y="325"/>
                  </a:lnTo>
                  <a:lnTo>
                    <a:pt x="164" y="325"/>
                  </a:lnTo>
                  <a:lnTo>
                    <a:pt x="164" y="325"/>
                  </a:lnTo>
                  <a:lnTo>
                    <a:pt x="181" y="325"/>
                  </a:lnTo>
                  <a:lnTo>
                    <a:pt x="195" y="322"/>
                  </a:lnTo>
                  <a:lnTo>
                    <a:pt x="212" y="318"/>
                  </a:lnTo>
                  <a:lnTo>
                    <a:pt x="226" y="312"/>
                  </a:lnTo>
                  <a:lnTo>
                    <a:pt x="241" y="305"/>
                  </a:lnTo>
                  <a:lnTo>
                    <a:pt x="254" y="297"/>
                  </a:lnTo>
                  <a:lnTo>
                    <a:pt x="267" y="287"/>
                  </a:lnTo>
                  <a:lnTo>
                    <a:pt x="279" y="277"/>
                  </a:lnTo>
                  <a:lnTo>
                    <a:pt x="289" y="266"/>
                  </a:lnTo>
                  <a:lnTo>
                    <a:pt x="299" y="253"/>
                  </a:lnTo>
                  <a:lnTo>
                    <a:pt x="307" y="240"/>
                  </a:lnTo>
                  <a:lnTo>
                    <a:pt x="313" y="226"/>
                  </a:lnTo>
                  <a:lnTo>
                    <a:pt x="318" y="210"/>
                  </a:lnTo>
                  <a:lnTo>
                    <a:pt x="323" y="195"/>
                  </a:lnTo>
                  <a:lnTo>
                    <a:pt x="325" y="179"/>
                  </a:lnTo>
                  <a:lnTo>
                    <a:pt x="327" y="162"/>
                  </a:lnTo>
                  <a:lnTo>
                    <a:pt x="327" y="162"/>
                  </a:lnTo>
                  <a:lnTo>
                    <a:pt x="325" y="146"/>
                  </a:lnTo>
                  <a:lnTo>
                    <a:pt x="323" y="130"/>
                  </a:lnTo>
                  <a:lnTo>
                    <a:pt x="318" y="115"/>
                  </a:lnTo>
                  <a:lnTo>
                    <a:pt x="313" y="98"/>
                  </a:lnTo>
                  <a:lnTo>
                    <a:pt x="307" y="85"/>
                  </a:lnTo>
                  <a:lnTo>
                    <a:pt x="299" y="72"/>
                  </a:lnTo>
                  <a:lnTo>
                    <a:pt x="289" y="59"/>
                  </a:lnTo>
                  <a:lnTo>
                    <a:pt x="279" y="48"/>
                  </a:lnTo>
                  <a:lnTo>
                    <a:pt x="267" y="38"/>
                  </a:lnTo>
                  <a:lnTo>
                    <a:pt x="254" y="28"/>
                  </a:lnTo>
                  <a:lnTo>
                    <a:pt x="241" y="20"/>
                  </a:lnTo>
                  <a:lnTo>
                    <a:pt x="226" y="13"/>
                  </a:lnTo>
                  <a:lnTo>
                    <a:pt x="212" y="7"/>
                  </a:lnTo>
                  <a:lnTo>
                    <a:pt x="195" y="3"/>
                  </a:lnTo>
                  <a:lnTo>
                    <a:pt x="181" y="0"/>
                  </a:lnTo>
                  <a:lnTo>
                    <a:pt x="164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65" name="Freeform 515"/>
            <p:cNvSpPr>
              <a:spLocks/>
            </p:cNvSpPr>
            <p:nvPr userDrawn="1"/>
          </p:nvSpPr>
          <p:spPr bwMode="auto">
            <a:xfrm>
              <a:off x="5334000" y="4062413"/>
              <a:ext cx="309563" cy="312737"/>
            </a:xfrm>
            <a:custGeom>
              <a:avLst/>
              <a:gdLst/>
              <a:ahLst/>
              <a:cxnLst>
                <a:cxn ang="0">
                  <a:pos x="172" y="143"/>
                </a:cxn>
                <a:cxn ang="0">
                  <a:pos x="142" y="154"/>
                </a:cxn>
                <a:cxn ang="0">
                  <a:pos x="128" y="151"/>
                </a:cxn>
                <a:cxn ang="0">
                  <a:pos x="119" y="139"/>
                </a:cxn>
                <a:cxn ang="0">
                  <a:pos x="98" y="154"/>
                </a:cxn>
                <a:cxn ang="0">
                  <a:pos x="82" y="154"/>
                </a:cxn>
                <a:cxn ang="0">
                  <a:pos x="60" y="141"/>
                </a:cxn>
                <a:cxn ang="0">
                  <a:pos x="52" y="123"/>
                </a:cxn>
                <a:cxn ang="0">
                  <a:pos x="49" y="102"/>
                </a:cxn>
                <a:cxn ang="0">
                  <a:pos x="57" y="70"/>
                </a:cxn>
                <a:cxn ang="0">
                  <a:pos x="70" y="56"/>
                </a:cxn>
                <a:cxn ang="0">
                  <a:pos x="97" y="48"/>
                </a:cxn>
                <a:cxn ang="0">
                  <a:pos x="111" y="51"/>
                </a:cxn>
                <a:cxn ang="0">
                  <a:pos x="123" y="57"/>
                </a:cxn>
                <a:cxn ang="0">
                  <a:pos x="126" y="51"/>
                </a:cxn>
                <a:cxn ang="0">
                  <a:pos x="131" y="49"/>
                </a:cxn>
                <a:cxn ang="0">
                  <a:pos x="142" y="49"/>
                </a:cxn>
                <a:cxn ang="0">
                  <a:pos x="146" y="54"/>
                </a:cxn>
                <a:cxn ang="0">
                  <a:pos x="139" y="113"/>
                </a:cxn>
                <a:cxn ang="0">
                  <a:pos x="139" y="130"/>
                </a:cxn>
                <a:cxn ang="0">
                  <a:pos x="146" y="134"/>
                </a:cxn>
                <a:cxn ang="0">
                  <a:pos x="156" y="131"/>
                </a:cxn>
                <a:cxn ang="0">
                  <a:pos x="165" y="121"/>
                </a:cxn>
                <a:cxn ang="0">
                  <a:pos x="175" y="95"/>
                </a:cxn>
                <a:cxn ang="0">
                  <a:pos x="174" y="72"/>
                </a:cxn>
                <a:cxn ang="0">
                  <a:pos x="154" y="38"/>
                </a:cxn>
                <a:cxn ang="0">
                  <a:pos x="129" y="23"/>
                </a:cxn>
                <a:cxn ang="0">
                  <a:pos x="101" y="20"/>
                </a:cxn>
                <a:cxn ang="0">
                  <a:pos x="57" y="31"/>
                </a:cxn>
                <a:cxn ang="0">
                  <a:pos x="36" y="54"/>
                </a:cxn>
                <a:cxn ang="0">
                  <a:pos x="23" y="98"/>
                </a:cxn>
                <a:cxn ang="0">
                  <a:pos x="28" y="128"/>
                </a:cxn>
                <a:cxn ang="0">
                  <a:pos x="44" y="154"/>
                </a:cxn>
                <a:cxn ang="0">
                  <a:pos x="87" y="176"/>
                </a:cxn>
                <a:cxn ang="0">
                  <a:pos x="116" y="176"/>
                </a:cxn>
                <a:cxn ang="0">
                  <a:pos x="152" y="167"/>
                </a:cxn>
                <a:cxn ang="0">
                  <a:pos x="160" y="164"/>
                </a:cxn>
                <a:cxn ang="0">
                  <a:pos x="167" y="166"/>
                </a:cxn>
                <a:cxn ang="0">
                  <a:pos x="170" y="172"/>
                </a:cxn>
                <a:cxn ang="0">
                  <a:pos x="170" y="177"/>
                </a:cxn>
                <a:cxn ang="0">
                  <a:pos x="160" y="185"/>
                </a:cxn>
                <a:cxn ang="0">
                  <a:pos x="133" y="194"/>
                </a:cxn>
                <a:cxn ang="0">
                  <a:pos x="105" y="197"/>
                </a:cxn>
                <a:cxn ang="0">
                  <a:pos x="62" y="189"/>
                </a:cxn>
                <a:cxn ang="0">
                  <a:pos x="36" y="174"/>
                </a:cxn>
                <a:cxn ang="0">
                  <a:pos x="16" y="153"/>
                </a:cxn>
                <a:cxn ang="0">
                  <a:pos x="0" y="98"/>
                </a:cxn>
                <a:cxn ang="0">
                  <a:pos x="5" y="69"/>
                </a:cxn>
                <a:cxn ang="0">
                  <a:pos x="16" y="44"/>
                </a:cxn>
                <a:cxn ang="0">
                  <a:pos x="46" y="16"/>
                </a:cxn>
                <a:cxn ang="0">
                  <a:pos x="101" y="0"/>
                </a:cxn>
                <a:cxn ang="0">
                  <a:pos x="138" y="7"/>
                </a:cxn>
                <a:cxn ang="0">
                  <a:pos x="167" y="25"/>
                </a:cxn>
                <a:cxn ang="0">
                  <a:pos x="193" y="69"/>
                </a:cxn>
                <a:cxn ang="0">
                  <a:pos x="193" y="98"/>
                </a:cxn>
                <a:cxn ang="0">
                  <a:pos x="179" y="133"/>
                </a:cxn>
              </a:cxnLst>
              <a:rect l="0" t="0" r="r" b="b"/>
              <a:pathLst>
                <a:path w="195" h="197">
                  <a:moveTo>
                    <a:pt x="179" y="133"/>
                  </a:moveTo>
                  <a:lnTo>
                    <a:pt x="179" y="133"/>
                  </a:lnTo>
                  <a:lnTo>
                    <a:pt x="172" y="143"/>
                  </a:lnTo>
                  <a:lnTo>
                    <a:pt x="162" y="149"/>
                  </a:lnTo>
                  <a:lnTo>
                    <a:pt x="152" y="153"/>
                  </a:lnTo>
                  <a:lnTo>
                    <a:pt x="142" y="154"/>
                  </a:lnTo>
                  <a:lnTo>
                    <a:pt x="142" y="154"/>
                  </a:lnTo>
                  <a:lnTo>
                    <a:pt x="134" y="154"/>
                  </a:lnTo>
                  <a:lnTo>
                    <a:pt x="128" y="151"/>
                  </a:lnTo>
                  <a:lnTo>
                    <a:pt x="123" y="146"/>
                  </a:lnTo>
                  <a:lnTo>
                    <a:pt x="119" y="139"/>
                  </a:lnTo>
                  <a:lnTo>
                    <a:pt x="119" y="139"/>
                  </a:lnTo>
                  <a:lnTo>
                    <a:pt x="113" y="146"/>
                  </a:lnTo>
                  <a:lnTo>
                    <a:pt x="106" y="151"/>
                  </a:lnTo>
                  <a:lnTo>
                    <a:pt x="98" y="154"/>
                  </a:lnTo>
                  <a:lnTo>
                    <a:pt x="90" y="154"/>
                  </a:lnTo>
                  <a:lnTo>
                    <a:pt x="90" y="154"/>
                  </a:lnTo>
                  <a:lnTo>
                    <a:pt x="82" y="154"/>
                  </a:lnTo>
                  <a:lnTo>
                    <a:pt x="75" y="151"/>
                  </a:lnTo>
                  <a:lnTo>
                    <a:pt x="67" y="146"/>
                  </a:lnTo>
                  <a:lnTo>
                    <a:pt x="60" y="141"/>
                  </a:lnTo>
                  <a:lnTo>
                    <a:pt x="60" y="141"/>
                  </a:lnTo>
                  <a:lnTo>
                    <a:pt x="56" y="133"/>
                  </a:lnTo>
                  <a:lnTo>
                    <a:pt x="52" y="123"/>
                  </a:lnTo>
                  <a:lnTo>
                    <a:pt x="49" y="113"/>
                  </a:lnTo>
                  <a:lnTo>
                    <a:pt x="49" y="102"/>
                  </a:lnTo>
                  <a:lnTo>
                    <a:pt x="49" y="102"/>
                  </a:lnTo>
                  <a:lnTo>
                    <a:pt x="49" y="90"/>
                  </a:lnTo>
                  <a:lnTo>
                    <a:pt x="52" y="80"/>
                  </a:lnTo>
                  <a:lnTo>
                    <a:pt x="57" y="70"/>
                  </a:lnTo>
                  <a:lnTo>
                    <a:pt x="62" y="62"/>
                  </a:lnTo>
                  <a:lnTo>
                    <a:pt x="62" y="62"/>
                  </a:lnTo>
                  <a:lnTo>
                    <a:pt x="70" y="56"/>
                  </a:lnTo>
                  <a:lnTo>
                    <a:pt x="78" y="51"/>
                  </a:lnTo>
                  <a:lnTo>
                    <a:pt x="87" y="48"/>
                  </a:lnTo>
                  <a:lnTo>
                    <a:pt x="97" y="48"/>
                  </a:lnTo>
                  <a:lnTo>
                    <a:pt x="97" y="48"/>
                  </a:lnTo>
                  <a:lnTo>
                    <a:pt x="105" y="48"/>
                  </a:lnTo>
                  <a:lnTo>
                    <a:pt x="111" y="51"/>
                  </a:lnTo>
                  <a:lnTo>
                    <a:pt x="118" y="54"/>
                  </a:lnTo>
                  <a:lnTo>
                    <a:pt x="123" y="59"/>
                  </a:lnTo>
                  <a:lnTo>
                    <a:pt x="123" y="57"/>
                  </a:lnTo>
                  <a:lnTo>
                    <a:pt x="123" y="57"/>
                  </a:lnTo>
                  <a:lnTo>
                    <a:pt x="124" y="54"/>
                  </a:lnTo>
                  <a:lnTo>
                    <a:pt x="126" y="51"/>
                  </a:lnTo>
                  <a:lnTo>
                    <a:pt x="126" y="51"/>
                  </a:lnTo>
                  <a:lnTo>
                    <a:pt x="128" y="49"/>
                  </a:lnTo>
                  <a:lnTo>
                    <a:pt x="131" y="49"/>
                  </a:lnTo>
                  <a:lnTo>
                    <a:pt x="141" y="49"/>
                  </a:lnTo>
                  <a:lnTo>
                    <a:pt x="141" y="49"/>
                  </a:lnTo>
                  <a:lnTo>
                    <a:pt x="142" y="49"/>
                  </a:lnTo>
                  <a:lnTo>
                    <a:pt x="144" y="51"/>
                  </a:lnTo>
                  <a:lnTo>
                    <a:pt x="144" y="51"/>
                  </a:lnTo>
                  <a:lnTo>
                    <a:pt x="146" y="54"/>
                  </a:lnTo>
                  <a:lnTo>
                    <a:pt x="146" y="56"/>
                  </a:lnTo>
                  <a:lnTo>
                    <a:pt x="139" y="113"/>
                  </a:lnTo>
                  <a:lnTo>
                    <a:pt x="139" y="113"/>
                  </a:lnTo>
                  <a:lnTo>
                    <a:pt x="139" y="126"/>
                  </a:lnTo>
                  <a:lnTo>
                    <a:pt x="139" y="126"/>
                  </a:lnTo>
                  <a:lnTo>
                    <a:pt x="139" y="130"/>
                  </a:lnTo>
                  <a:lnTo>
                    <a:pt x="141" y="133"/>
                  </a:lnTo>
                  <a:lnTo>
                    <a:pt x="142" y="134"/>
                  </a:lnTo>
                  <a:lnTo>
                    <a:pt x="146" y="134"/>
                  </a:lnTo>
                  <a:lnTo>
                    <a:pt x="146" y="134"/>
                  </a:lnTo>
                  <a:lnTo>
                    <a:pt x="151" y="134"/>
                  </a:lnTo>
                  <a:lnTo>
                    <a:pt x="156" y="131"/>
                  </a:lnTo>
                  <a:lnTo>
                    <a:pt x="160" y="126"/>
                  </a:lnTo>
                  <a:lnTo>
                    <a:pt x="165" y="121"/>
                  </a:lnTo>
                  <a:lnTo>
                    <a:pt x="165" y="121"/>
                  </a:lnTo>
                  <a:lnTo>
                    <a:pt x="170" y="113"/>
                  </a:lnTo>
                  <a:lnTo>
                    <a:pt x="174" y="105"/>
                  </a:lnTo>
                  <a:lnTo>
                    <a:pt x="175" y="95"/>
                  </a:lnTo>
                  <a:lnTo>
                    <a:pt x="175" y="85"/>
                  </a:lnTo>
                  <a:lnTo>
                    <a:pt x="175" y="85"/>
                  </a:lnTo>
                  <a:lnTo>
                    <a:pt x="174" y="72"/>
                  </a:lnTo>
                  <a:lnTo>
                    <a:pt x="170" y="59"/>
                  </a:lnTo>
                  <a:lnTo>
                    <a:pt x="164" y="48"/>
                  </a:lnTo>
                  <a:lnTo>
                    <a:pt x="154" y="38"/>
                  </a:lnTo>
                  <a:lnTo>
                    <a:pt x="154" y="38"/>
                  </a:lnTo>
                  <a:lnTo>
                    <a:pt x="142" y="29"/>
                  </a:lnTo>
                  <a:lnTo>
                    <a:pt x="129" y="23"/>
                  </a:lnTo>
                  <a:lnTo>
                    <a:pt x="116" y="20"/>
                  </a:lnTo>
                  <a:lnTo>
                    <a:pt x="101" y="20"/>
                  </a:lnTo>
                  <a:lnTo>
                    <a:pt x="101" y="20"/>
                  </a:lnTo>
                  <a:lnTo>
                    <a:pt x="85" y="20"/>
                  </a:lnTo>
                  <a:lnTo>
                    <a:pt x="70" y="25"/>
                  </a:lnTo>
                  <a:lnTo>
                    <a:pt x="57" y="31"/>
                  </a:lnTo>
                  <a:lnTo>
                    <a:pt x="46" y="43"/>
                  </a:lnTo>
                  <a:lnTo>
                    <a:pt x="46" y="43"/>
                  </a:lnTo>
                  <a:lnTo>
                    <a:pt x="36" y="54"/>
                  </a:lnTo>
                  <a:lnTo>
                    <a:pt x="29" y="67"/>
                  </a:lnTo>
                  <a:lnTo>
                    <a:pt x="24" y="82"/>
                  </a:lnTo>
                  <a:lnTo>
                    <a:pt x="23" y="98"/>
                  </a:lnTo>
                  <a:lnTo>
                    <a:pt x="23" y="98"/>
                  </a:lnTo>
                  <a:lnTo>
                    <a:pt x="24" y="113"/>
                  </a:lnTo>
                  <a:lnTo>
                    <a:pt x="28" y="128"/>
                  </a:lnTo>
                  <a:lnTo>
                    <a:pt x="34" y="141"/>
                  </a:lnTo>
                  <a:lnTo>
                    <a:pt x="44" y="154"/>
                  </a:lnTo>
                  <a:lnTo>
                    <a:pt x="44" y="154"/>
                  </a:lnTo>
                  <a:lnTo>
                    <a:pt x="56" y="164"/>
                  </a:lnTo>
                  <a:lnTo>
                    <a:pt x="70" y="171"/>
                  </a:lnTo>
                  <a:lnTo>
                    <a:pt x="87" y="176"/>
                  </a:lnTo>
                  <a:lnTo>
                    <a:pt x="105" y="177"/>
                  </a:lnTo>
                  <a:lnTo>
                    <a:pt x="105" y="177"/>
                  </a:lnTo>
                  <a:lnTo>
                    <a:pt x="116" y="176"/>
                  </a:lnTo>
                  <a:lnTo>
                    <a:pt x="128" y="174"/>
                  </a:lnTo>
                  <a:lnTo>
                    <a:pt x="141" y="171"/>
                  </a:lnTo>
                  <a:lnTo>
                    <a:pt x="152" y="167"/>
                  </a:lnTo>
                  <a:lnTo>
                    <a:pt x="159" y="164"/>
                  </a:lnTo>
                  <a:lnTo>
                    <a:pt x="159" y="164"/>
                  </a:lnTo>
                  <a:lnTo>
                    <a:pt x="160" y="164"/>
                  </a:lnTo>
                  <a:lnTo>
                    <a:pt x="164" y="164"/>
                  </a:lnTo>
                  <a:lnTo>
                    <a:pt x="164" y="164"/>
                  </a:lnTo>
                  <a:lnTo>
                    <a:pt x="167" y="166"/>
                  </a:lnTo>
                  <a:lnTo>
                    <a:pt x="169" y="169"/>
                  </a:lnTo>
                  <a:lnTo>
                    <a:pt x="170" y="172"/>
                  </a:lnTo>
                  <a:lnTo>
                    <a:pt x="170" y="172"/>
                  </a:lnTo>
                  <a:lnTo>
                    <a:pt x="172" y="174"/>
                  </a:lnTo>
                  <a:lnTo>
                    <a:pt x="170" y="177"/>
                  </a:lnTo>
                  <a:lnTo>
                    <a:pt x="170" y="177"/>
                  </a:lnTo>
                  <a:lnTo>
                    <a:pt x="169" y="180"/>
                  </a:lnTo>
                  <a:lnTo>
                    <a:pt x="167" y="182"/>
                  </a:lnTo>
                  <a:lnTo>
                    <a:pt x="160" y="185"/>
                  </a:lnTo>
                  <a:lnTo>
                    <a:pt x="160" y="185"/>
                  </a:lnTo>
                  <a:lnTo>
                    <a:pt x="146" y="190"/>
                  </a:lnTo>
                  <a:lnTo>
                    <a:pt x="133" y="194"/>
                  </a:lnTo>
                  <a:lnTo>
                    <a:pt x="118" y="195"/>
                  </a:lnTo>
                  <a:lnTo>
                    <a:pt x="105" y="197"/>
                  </a:lnTo>
                  <a:lnTo>
                    <a:pt x="105" y="197"/>
                  </a:lnTo>
                  <a:lnTo>
                    <a:pt x="82" y="194"/>
                  </a:lnTo>
                  <a:lnTo>
                    <a:pt x="72" y="192"/>
                  </a:lnTo>
                  <a:lnTo>
                    <a:pt x="62" y="189"/>
                  </a:lnTo>
                  <a:lnTo>
                    <a:pt x="52" y="185"/>
                  </a:lnTo>
                  <a:lnTo>
                    <a:pt x="44" y="180"/>
                  </a:lnTo>
                  <a:lnTo>
                    <a:pt x="36" y="174"/>
                  </a:lnTo>
                  <a:lnTo>
                    <a:pt x="29" y="167"/>
                  </a:lnTo>
                  <a:lnTo>
                    <a:pt x="29" y="167"/>
                  </a:lnTo>
                  <a:lnTo>
                    <a:pt x="16" y="153"/>
                  </a:lnTo>
                  <a:lnTo>
                    <a:pt x="8" y="136"/>
                  </a:lnTo>
                  <a:lnTo>
                    <a:pt x="1" y="118"/>
                  </a:lnTo>
                  <a:lnTo>
                    <a:pt x="0" y="98"/>
                  </a:lnTo>
                  <a:lnTo>
                    <a:pt x="0" y="98"/>
                  </a:lnTo>
                  <a:lnTo>
                    <a:pt x="1" y="79"/>
                  </a:lnTo>
                  <a:lnTo>
                    <a:pt x="5" y="69"/>
                  </a:lnTo>
                  <a:lnTo>
                    <a:pt x="8" y="61"/>
                  </a:lnTo>
                  <a:lnTo>
                    <a:pt x="11" y="52"/>
                  </a:lnTo>
                  <a:lnTo>
                    <a:pt x="16" y="44"/>
                  </a:lnTo>
                  <a:lnTo>
                    <a:pt x="29" y="29"/>
                  </a:lnTo>
                  <a:lnTo>
                    <a:pt x="29" y="29"/>
                  </a:lnTo>
                  <a:lnTo>
                    <a:pt x="46" y="16"/>
                  </a:lnTo>
                  <a:lnTo>
                    <a:pt x="62" y="8"/>
                  </a:lnTo>
                  <a:lnTo>
                    <a:pt x="82" y="2"/>
                  </a:lnTo>
                  <a:lnTo>
                    <a:pt x="101" y="0"/>
                  </a:lnTo>
                  <a:lnTo>
                    <a:pt x="101" y="0"/>
                  </a:lnTo>
                  <a:lnTo>
                    <a:pt x="119" y="2"/>
                  </a:lnTo>
                  <a:lnTo>
                    <a:pt x="138" y="7"/>
                  </a:lnTo>
                  <a:lnTo>
                    <a:pt x="154" y="15"/>
                  </a:lnTo>
                  <a:lnTo>
                    <a:pt x="167" y="25"/>
                  </a:lnTo>
                  <a:lnTo>
                    <a:pt x="167" y="25"/>
                  </a:lnTo>
                  <a:lnTo>
                    <a:pt x="179" y="38"/>
                  </a:lnTo>
                  <a:lnTo>
                    <a:pt x="188" y="52"/>
                  </a:lnTo>
                  <a:lnTo>
                    <a:pt x="193" y="69"/>
                  </a:lnTo>
                  <a:lnTo>
                    <a:pt x="195" y="85"/>
                  </a:lnTo>
                  <a:lnTo>
                    <a:pt x="195" y="85"/>
                  </a:lnTo>
                  <a:lnTo>
                    <a:pt x="193" y="98"/>
                  </a:lnTo>
                  <a:lnTo>
                    <a:pt x="190" y="112"/>
                  </a:lnTo>
                  <a:lnTo>
                    <a:pt x="187" y="123"/>
                  </a:lnTo>
                  <a:lnTo>
                    <a:pt x="179" y="133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66" name="Freeform 516"/>
            <p:cNvSpPr>
              <a:spLocks/>
            </p:cNvSpPr>
            <p:nvPr userDrawn="1"/>
          </p:nvSpPr>
          <p:spPr bwMode="auto">
            <a:xfrm>
              <a:off x="5745163" y="3835400"/>
              <a:ext cx="146050" cy="1460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92"/>
                </a:cxn>
                <a:cxn ang="0">
                  <a:pos x="92" y="92"/>
                </a:cxn>
                <a:cxn ang="0">
                  <a:pos x="0" y="0"/>
                </a:cxn>
              </a:cxnLst>
              <a:rect l="0" t="0" r="r" b="b"/>
              <a:pathLst>
                <a:path w="92" h="92">
                  <a:moveTo>
                    <a:pt x="0" y="0"/>
                  </a:moveTo>
                  <a:lnTo>
                    <a:pt x="0" y="92"/>
                  </a:lnTo>
                  <a:lnTo>
                    <a:pt x="92" y="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A98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67" name="Freeform 517"/>
            <p:cNvSpPr>
              <a:spLocks/>
            </p:cNvSpPr>
            <p:nvPr userDrawn="1"/>
          </p:nvSpPr>
          <p:spPr bwMode="auto">
            <a:xfrm>
              <a:off x="5013325" y="4095750"/>
              <a:ext cx="950913" cy="596900"/>
            </a:xfrm>
            <a:custGeom>
              <a:avLst/>
              <a:gdLst/>
              <a:ahLst/>
              <a:cxnLst>
                <a:cxn ang="0">
                  <a:pos x="599" y="0"/>
                </a:cxn>
                <a:cxn ang="0">
                  <a:pos x="599" y="0"/>
                </a:cxn>
                <a:cxn ang="0">
                  <a:pos x="553" y="30"/>
                </a:cxn>
                <a:cxn ang="0">
                  <a:pos x="553" y="210"/>
                </a:cxn>
                <a:cxn ang="0">
                  <a:pos x="392" y="210"/>
                </a:cxn>
                <a:cxn ang="0">
                  <a:pos x="392" y="210"/>
                </a:cxn>
                <a:cxn ang="0">
                  <a:pos x="372" y="223"/>
                </a:cxn>
                <a:cxn ang="0">
                  <a:pos x="349" y="232"/>
                </a:cxn>
                <a:cxn ang="0">
                  <a:pos x="325" y="238"/>
                </a:cxn>
                <a:cxn ang="0">
                  <a:pos x="312" y="240"/>
                </a:cxn>
                <a:cxn ang="0">
                  <a:pos x="300" y="240"/>
                </a:cxn>
                <a:cxn ang="0">
                  <a:pos x="300" y="240"/>
                </a:cxn>
                <a:cxn ang="0">
                  <a:pos x="287" y="240"/>
                </a:cxn>
                <a:cxn ang="0">
                  <a:pos x="274" y="238"/>
                </a:cxn>
                <a:cxn ang="0">
                  <a:pos x="249" y="232"/>
                </a:cxn>
                <a:cxn ang="0">
                  <a:pos x="226" y="223"/>
                </a:cxn>
                <a:cxn ang="0">
                  <a:pos x="207" y="210"/>
                </a:cxn>
                <a:cxn ang="0">
                  <a:pos x="39" y="210"/>
                </a:cxn>
                <a:cxn ang="0">
                  <a:pos x="39" y="25"/>
                </a:cxn>
                <a:cxn ang="0">
                  <a:pos x="0" y="0"/>
                </a:cxn>
                <a:cxn ang="0">
                  <a:pos x="0" y="376"/>
                </a:cxn>
                <a:cxn ang="0">
                  <a:pos x="599" y="376"/>
                </a:cxn>
                <a:cxn ang="0">
                  <a:pos x="599" y="0"/>
                </a:cxn>
              </a:cxnLst>
              <a:rect l="0" t="0" r="r" b="b"/>
              <a:pathLst>
                <a:path w="599" h="376">
                  <a:moveTo>
                    <a:pt x="599" y="0"/>
                  </a:moveTo>
                  <a:lnTo>
                    <a:pt x="599" y="0"/>
                  </a:lnTo>
                  <a:lnTo>
                    <a:pt x="553" y="30"/>
                  </a:lnTo>
                  <a:lnTo>
                    <a:pt x="553" y="210"/>
                  </a:lnTo>
                  <a:lnTo>
                    <a:pt x="392" y="210"/>
                  </a:lnTo>
                  <a:lnTo>
                    <a:pt x="392" y="210"/>
                  </a:lnTo>
                  <a:lnTo>
                    <a:pt x="372" y="223"/>
                  </a:lnTo>
                  <a:lnTo>
                    <a:pt x="349" y="232"/>
                  </a:lnTo>
                  <a:lnTo>
                    <a:pt x="325" y="238"/>
                  </a:lnTo>
                  <a:lnTo>
                    <a:pt x="312" y="240"/>
                  </a:lnTo>
                  <a:lnTo>
                    <a:pt x="300" y="240"/>
                  </a:lnTo>
                  <a:lnTo>
                    <a:pt x="300" y="240"/>
                  </a:lnTo>
                  <a:lnTo>
                    <a:pt x="287" y="240"/>
                  </a:lnTo>
                  <a:lnTo>
                    <a:pt x="274" y="238"/>
                  </a:lnTo>
                  <a:lnTo>
                    <a:pt x="249" y="232"/>
                  </a:lnTo>
                  <a:lnTo>
                    <a:pt x="226" y="223"/>
                  </a:lnTo>
                  <a:lnTo>
                    <a:pt x="207" y="210"/>
                  </a:lnTo>
                  <a:lnTo>
                    <a:pt x="39" y="210"/>
                  </a:lnTo>
                  <a:lnTo>
                    <a:pt x="39" y="25"/>
                  </a:lnTo>
                  <a:lnTo>
                    <a:pt x="0" y="0"/>
                  </a:lnTo>
                  <a:lnTo>
                    <a:pt x="0" y="376"/>
                  </a:lnTo>
                  <a:lnTo>
                    <a:pt x="599" y="376"/>
                  </a:lnTo>
                  <a:lnTo>
                    <a:pt x="599" y="0"/>
                  </a:lnTo>
                  <a:close/>
                </a:path>
              </a:pathLst>
            </a:custGeom>
            <a:solidFill>
              <a:srgbClr val="DCDBD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68" name="Freeform 518"/>
            <p:cNvSpPr>
              <a:spLocks/>
            </p:cNvSpPr>
            <p:nvPr userDrawn="1"/>
          </p:nvSpPr>
          <p:spPr bwMode="auto">
            <a:xfrm>
              <a:off x="5013325" y="4095750"/>
              <a:ext cx="950913" cy="596900"/>
            </a:xfrm>
            <a:custGeom>
              <a:avLst/>
              <a:gdLst/>
              <a:ahLst/>
              <a:cxnLst>
                <a:cxn ang="0">
                  <a:pos x="599" y="0"/>
                </a:cxn>
                <a:cxn ang="0">
                  <a:pos x="599" y="0"/>
                </a:cxn>
                <a:cxn ang="0">
                  <a:pos x="553" y="30"/>
                </a:cxn>
                <a:cxn ang="0">
                  <a:pos x="553" y="210"/>
                </a:cxn>
                <a:cxn ang="0">
                  <a:pos x="392" y="210"/>
                </a:cxn>
                <a:cxn ang="0">
                  <a:pos x="392" y="210"/>
                </a:cxn>
                <a:cxn ang="0">
                  <a:pos x="372" y="223"/>
                </a:cxn>
                <a:cxn ang="0">
                  <a:pos x="349" y="232"/>
                </a:cxn>
                <a:cxn ang="0">
                  <a:pos x="325" y="238"/>
                </a:cxn>
                <a:cxn ang="0">
                  <a:pos x="312" y="240"/>
                </a:cxn>
                <a:cxn ang="0">
                  <a:pos x="300" y="240"/>
                </a:cxn>
                <a:cxn ang="0">
                  <a:pos x="300" y="240"/>
                </a:cxn>
                <a:cxn ang="0">
                  <a:pos x="287" y="240"/>
                </a:cxn>
                <a:cxn ang="0">
                  <a:pos x="274" y="238"/>
                </a:cxn>
                <a:cxn ang="0">
                  <a:pos x="249" y="232"/>
                </a:cxn>
                <a:cxn ang="0">
                  <a:pos x="226" y="223"/>
                </a:cxn>
                <a:cxn ang="0">
                  <a:pos x="207" y="210"/>
                </a:cxn>
                <a:cxn ang="0">
                  <a:pos x="39" y="210"/>
                </a:cxn>
                <a:cxn ang="0">
                  <a:pos x="39" y="25"/>
                </a:cxn>
                <a:cxn ang="0">
                  <a:pos x="0" y="0"/>
                </a:cxn>
                <a:cxn ang="0">
                  <a:pos x="0" y="376"/>
                </a:cxn>
                <a:cxn ang="0">
                  <a:pos x="599" y="376"/>
                </a:cxn>
                <a:cxn ang="0">
                  <a:pos x="599" y="0"/>
                </a:cxn>
              </a:cxnLst>
              <a:rect l="0" t="0" r="r" b="b"/>
              <a:pathLst>
                <a:path w="599" h="376">
                  <a:moveTo>
                    <a:pt x="599" y="0"/>
                  </a:moveTo>
                  <a:lnTo>
                    <a:pt x="599" y="0"/>
                  </a:lnTo>
                  <a:lnTo>
                    <a:pt x="553" y="30"/>
                  </a:lnTo>
                  <a:lnTo>
                    <a:pt x="553" y="210"/>
                  </a:lnTo>
                  <a:lnTo>
                    <a:pt x="392" y="210"/>
                  </a:lnTo>
                  <a:lnTo>
                    <a:pt x="392" y="210"/>
                  </a:lnTo>
                  <a:lnTo>
                    <a:pt x="372" y="223"/>
                  </a:lnTo>
                  <a:lnTo>
                    <a:pt x="349" y="232"/>
                  </a:lnTo>
                  <a:lnTo>
                    <a:pt x="325" y="238"/>
                  </a:lnTo>
                  <a:lnTo>
                    <a:pt x="312" y="240"/>
                  </a:lnTo>
                  <a:lnTo>
                    <a:pt x="300" y="240"/>
                  </a:lnTo>
                  <a:lnTo>
                    <a:pt x="300" y="240"/>
                  </a:lnTo>
                  <a:lnTo>
                    <a:pt x="287" y="240"/>
                  </a:lnTo>
                  <a:lnTo>
                    <a:pt x="274" y="238"/>
                  </a:lnTo>
                  <a:lnTo>
                    <a:pt x="249" y="232"/>
                  </a:lnTo>
                  <a:lnTo>
                    <a:pt x="226" y="223"/>
                  </a:lnTo>
                  <a:lnTo>
                    <a:pt x="207" y="210"/>
                  </a:lnTo>
                  <a:lnTo>
                    <a:pt x="39" y="210"/>
                  </a:lnTo>
                  <a:lnTo>
                    <a:pt x="39" y="25"/>
                  </a:lnTo>
                  <a:lnTo>
                    <a:pt x="0" y="0"/>
                  </a:lnTo>
                  <a:lnTo>
                    <a:pt x="0" y="376"/>
                  </a:lnTo>
                  <a:lnTo>
                    <a:pt x="599" y="376"/>
                  </a:lnTo>
                  <a:lnTo>
                    <a:pt x="599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69" name="Freeform 519"/>
            <p:cNvSpPr>
              <a:spLocks noEditPoints="1"/>
            </p:cNvSpPr>
            <p:nvPr userDrawn="1"/>
          </p:nvSpPr>
          <p:spPr bwMode="auto">
            <a:xfrm>
              <a:off x="5013325" y="4095750"/>
              <a:ext cx="950913" cy="476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39" y="25"/>
                </a:cxn>
                <a:cxn ang="0">
                  <a:pos x="39" y="22"/>
                </a:cxn>
                <a:cxn ang="0">
                  <a:pos x="0" y="0"/>
                </a:cxn>
                <a:cxn ang="0">
                  <a:pos x="599" y="0"/>
                </a:cxn>
                <a:cxn ang="0">
                  <a:pos x="553" y="25"/>
                </a:cxn>
                <a:cxn ang="0">
                  <a:pos x="553" y="30"/>
                </a:cxn>
                <a:cxn ang="0">
                  <a:pos x="599" y="0"/>
                </a:cxn>
              </a:cxnLst>
              <a:rect l="0" t="0" r="r" b="b"/>
              <a:pathLst>
                <a:path w="599" h="30">
                  <a:moveTo>
                    <a:pt x="0" y="0"/>
                  </a:moveTo>
                  <a:lnTo>
                    <a:pt x="0" y="0"/>
                  </a:lnTo>
                  <a:lnTo>
                    <a:pt x="39" y="25"/>
                  </a:lnTo>
                  <a:lnTo>
                    <a:pt x="39" y="22"/>
                  </a:lnTo>
                  <a:lnTo>
                    <a:pt x="0" y="0"/>
                  </a:lnTo>
                  <a:close/>
                  <a:moveTo>
                    <a:pt x="599" y="0"/>
                  </a:moveTo>
                  <a:lnTo>
                    <a:pt x="553" y="25"/>
                  </a:lnTo>
                  <a:lnTo>
                    <a:pt x="553" y="30"/>
                  </a:lnTo>
                  <a:lnTo>
                    <a:pt x="599" y="0"/>
                  </a:lnTo>
                  <a:close/>
                </a:path>
              </a:pathLst>
            </a:custGeom>
            <a:solidFill>
              <a:srgbClr val="C8812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70" name="Freeform 520"/>
            <p:cNvSpPr>
              <a:spLocks/>
            </p:cNvSpPr>
            <p:nvPr userDrawn="1"/>
          </p:nvSpPr>
          <p:spPr bwMode="auto">
            <a:xfrm>
              <a:off x="5013325" y="4095750"/>
              <a:ext cx="61913" cy="3968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39" y="25"/>
                </a:cxn>
                <a:cxn ang="0">
                  <a:pos x="39" y="22"/>
                </a:cxn>
                <a:cxn ang="0">
                  <a:pos x="0" y="0"/>
                </a:cxn>
              </a:cxnLst>
              <a:rect l="0" t="0" r="r" b="b"/>
              <a:pathLst>
                <a:path w="39" h="25">
                  <a:moveTo>
                    <a:pt x="0" y="0"/>
                  </a:moveTo>
                  <a:lnTo>
                    <a:pt x="0" y="0"/>
                  </a:lnTo>
                  <a:lnTo>
                    <a:pt x="39" y="25"/>
                  </a:lnTo>
                  <a:lnTo>
                    <a:pt x="39" y="22"/>
                  </a:lnTo>
                  <a:lnTo>
                    <a:pt x="0" y="0"/>
                  </a:lnTo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71" name="Freeform 521"/>
            <p:cNvSpPr>
              <a:spLocks/>
            </p:cNvSpPr>
            <p:nvPr userDrawn="1"/>
          </p:nvSpPr>
          <p:spPr bwMode="auto">
            <a:xfrm>
              <a:off x="5891213" y="4095750"/>
              <a:ext cx="73025" cy="47625"/>
            </a:xfrm>
            <a:custGeom>
              <a:avLst/>
              <a:gdLst/>
              <a:ahLst/>
              <a:cxnLst>
                <a:cxn ang="0">
                  <a:pos x="46" y="0"/>
                </a:cxn>
                <a:cxn ang="0">
                  <a:pos x="0" y="25"/>
                </a:cxn>
                <a:cxn ang="0">
                  <a:pos x="0" y="30"/>
                </a:cxn>
                <a:cxn ang="0">
                  <a:pos x="46" y="0"/>
                </a:cxn>
              </a:cxnLst>
              <a:rect l="0" t="0" r="r" b="b"/>
              <a:pathLst>
                <a:path w="46" h="30">
                  <a:moveTo>
                    <a:pt x="46" y="0"/>
                  </a:moveTo>
                  <a:lnTo>
                    <a:pt x="0" y="25"/>
                  </a:lnTo>
                  <a:lnTo>
                    <a:pt x="0" y="30"/>
                  </a:lnTo>
                  <a:lnTo>
                    <a:pt x="46" y="0"/>
                  </a:lnTo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72" name="Freeform 522"/>
            <p:cNvSpPr>
              <a:spLocks noEditPoints="1"/>
            </p:cNvSpPr>
            <p:nvPr userDrawn="1"/>
          </p:nvSpPr>
          <p:spPr bwMode="auto">
            <a:xfrm>
              <a:off x="5075238" y="4130675"/>
              <a:ext cx="815975" cy="298450"/>
            </a:xfrm>
            <a:custGeom>
              <a:avLst/>
              <a:gdLst/>
              <a:ahLst/>
              <a:cxnLst>
                <a:cxn ang="0">
                  <a:pos x="302" y="111"/>
                </a:cxn>
                <a:cxn ang="0">
                  <a:pos x="305" y="111"/>
                </a:cxn>
                <a:cxn ang="0">
                  <a:pos x="315" y="110"/>
                </a:cxn>
                <a:cxn ang="0">
                  <a:pos x="333" y="100"/>
                </a:cxn>
                <a:cxn ang="0">
                  <a:pos x="168" y="85"/>
                </a:cxn>
                <a:cxn ang="0">
                  <a:pos x="171" y="96"/>
                </a:cxn>
                <a:cxn ang="0">
                  <a:pos x="184" y="116"/>
                </a:cxn>
                <a:cxn ang="0">
                  <a:pos x="192" y="124"/>
                </a:cxn>
                <a:cxn ang="0">
                  <a:pos x="207" y="137"/>
                </a:cxn>
                <a:cxn ang="0">
                  <a:pos x="225" y="146"/>
                </a:cxn>
                <a:cxn ang="0">
                  <a:pos x="245" y="151"/>
                </a:cxn>
                <a:cxn ang="0">
                  <a:pos x="268" y="154"/>
                </a:cxn>
                <a:cxn ang="0">
                  <a:pos x="296" y="151"/>
                </a:cxn>
                <a:cxn ang="0">
                  <a:pos x="323" y="142"/>
                </a:cxn>
                <a:cxn ang="0">
                  <a:pos x="330" y="139"/>
                </a:cxn>
                <a:cxn ang="0">
                  <a:pos x="333" y="134"/>
                </a:cxn>
                <a:cxn ang="0">
                  <a:pos x="335" y="131"/>
                </a:cxn>
                <a:cxn ang="0">
                  <a:pos x="332" y="126"/>
                </a:cxn>
                <a:cxn ang="0">
                  <a:pos x="330" y="123"/>
                </a:cxn>
                <a:cxn ang="0">
                  <a:pos x="327" y="121"/>
                </a:cxn>
                <a:cxn ang="0">
                  <a:pos x="325" y="121"/>
                </a:cxn>
                <a:cxn ang="0">
                  <a:pos x="315" y="124"/>
                </a:cxn>
                <a:cxn ang="0">
                  <a:pos x="304" y="128"/>
                </a:cxn>
                <a:cxn ang="0">
                  <a:pos x="279" y="133"/>
                </a:cxn>
                <a:cxn ang="0">
                  <a:pos x="268" y="134"/>
                </a:cxn>
                <a:cxn ang="0">
                  <a:pos x="233" y="128"/>
                </a:cxn>
                <a:cxn ang="0">
                  <a:pos x="207" y="111"/>
                </a:cxn>
                <a:cxn ang="0">
                  <a:pos x="200" y="103"/>
                </a:cxn>
                <a:cxn ang="0">
                  <a:pos x="514" y="3"/>
                </a:cxn>
                <a:cxn ang="0">
                  <a:pos x="422" y="49"/>
                </a:cxn>
                <a:cxn ang="0">
                  <a:pos x="424" y="55"/>
                </a:cxn>
                <a:cxn ang="0">
                  <a:pos x="419" y="95"/>
                </a:cxn>
                <a:cxn ang="0">
                  <a:pos x="404" y="131"/>
                </a:cxn>
                <a:cxn ang="0">
                  <a:pos x="383" y="164"/>
                </a:cxn>
                <a:cxn ang="0">
                  <a:pos x="353" y="188"/>
                </a:cxn>
                <a:cxn ang="0">
                  <a:pos x="514" y="8"/>
                </a:cxn>
                <a:cxn ang="0">
                  <a:pos x="0" y="0"/>
                </a:cxn>
                <a:cxn ang="0">
                  <a:pos x="0" y="188"/>
                </a:cxn>
                <a:cxn ang="0">
                  <a:pos x="168" y="188"/>
                </a:cxn>
                <a:cxn ang="0">
                  <a:pos x="138" y="164"/>
                </a:cxn>
                <a:cxn ang="0">
                  <a:pos x="117" y="131"/>
                </a:cxn>
                <a:cxn ang="0">
                  <a:pos x="102" y="95"/>
                </a:cxn>
                <a:cxn ang="0">
                  <a:pos x="97" y="55"/>
                </a:cxn>
                <a:cxn ang="0">
                  <a:pos x="99" y="49"/>
                </a:cxn>
              </a:cxnLst>
              <a:rect l="0" t="0" r="r" b="b"/>
              <a:pathLst>
                <a:path w="514" h="188">
                  <a:moveTo>
                    <a:pt x="342" y="91"/>
                  </a:moveTo>
                  <a:lnTo>
                    <a:pt x="302" y="111"/>
                  </a:lnTo>
                  <a:lnTo>
                    <a:pt x="302" y="111"/>
                  </a:lnTo>
                  <a:lnTo>
                    <a:pt x="305" y="111"/>
                  </a:lnTo>
                  <a:lnTo>
                    <a:pt x="305" y="111"/>
                  </a:lnTo>
                  <a:lnTo>
                    <a:pt x="315" y="110"/>
                  </a:lnTo>
                  <a:lnTo>
                    <a:pt x="325" y="106"/>
                  </a:lnTo>
                  <a:lnTo>
                    <a:pt x="333" y="100"/>
                  </a:lnTo>
                  <a:lnTo>
                    <a:pt x="342" y="91"/>
                  </a:lnTo>
                  <a:close/>
                  <a:moveTo>
                    <a:pt x="168" y="85"/>
                  </a:moveTo>
                  <a:lnTo>
                    <a:pt x="168" y="85"/>
                  </a:lnTo>
                  <a:lnTo>
                    <a:pt x="171" y="96"/>
                  </a:lnTo>
                  <a:lnTo>
                    <a:pt x="178" y="106"/>
                  </a:lnTo>
                  <a:lnTo>
                    <a:pt x="184" y="116"/>
                  </a:lnTo>
                  <a:lnTo>
                    <a:pt x="192" y="124"/>
                  </a:lnTo>
                  <a:lnTo>
                    <a:pt x="192" y="124"/>
                  </a:lnTo>
                  <a:lnTo>
                    <a:pt x="199" y="131"/>
                  </a:lnTo>
                  <a:lnTo>
                    <a:pt x="207" y="137"/>
                  </a:lnTo>
                  <a:lnTo>
                    <a:pt x="215" y="142"/>
                  </a:lnTo>
                  <a:lnTo>
                    <a:pt x="225" y="146"/>
                  </a:lnTo>
                  <a:lnTo>
                    <a:pt x="235" y="149"/>
                  </a:lnTo>
                  <a:lnTo>
                    <a:pt x="245" y="151"/>
                  </a:lnTo>
                  <a:lnTo>
                    <a:pt x="268" y="154"/>
                  </a:lnTo>
                  <a:lnTo>
                    <a:pt x="268" y="154"/>
                  </a:lnTo>
                  <a:lnTo>
                    <a:pt x="281" y="152"/>
                  </a:lnTo>
                  <a:lnTo>
                    <a:pt x="296" y="151"/>
                  </a:lnTo>
                  <a:lnTo>
                    <a:pt x="309" y="147"/>
                  </a:lnTo>
                  <a:lnTo>
                    <a:pt x="323" y="142"/>
                  </a:lnTo>
                  <a:lnTo>
                    <a:pt x="330" y="139"/>
                  </a:lnTo>
                  <a:lnTo>
                    <a:pt x="330" y="139"/>
                  </a:lnTo>
                  <a:lnTo>
                    <a:pt x="332" y="137"/>
                  </a:lnTo>
                  <a:lnTo>
                    <a:pt x="333" y="134"/>
                  </a:lnTo>
                  <a:lnTo>
                    <a:pt x="333" y="134"/>
                  </a:lnTo>
                  <a:lnTo>
                    <a:pt x="335" y="131"/>
                  </a:lnTo>
                  <a:lnTo>
                    <a:pt x="333" y="129"/>
                  </a:lnTo>
                  <a:lnTo>
                    <a:pt x="332" y="126"/>
                  </a:lnTo>
                  <a:lnTo>
                    <a:pt x="332" y="126"/>
                  </a:lnTo>
                  <a:lnTo>
                    <a:pt x="330" y="123"/>
                  </a:lnTo>
                  <a:lnTo>
                    <a:pt x="327" y="121"/>
                  </a:lnTo>
                  <a:lnTo>
                    <a:pt x="327" y="121"/>
                  </a:lnTo>
                  <a:lnTo>
                    <a:pt x="325" y="121"/>
                  </a:lnTo>
                  <a:lnTo>
                    <a:pt x="325" y="121"/>
                  </a:lnTo>
                  <a:lnTo>
                    <a:pt x="322" y="121"/>
                  </a:lnTo>
                  <a:lnTo>
                    <a:pt x="315" y="124"/>
                  </a:lnTo>
                  <a:lnTo>
                    <a:pt x="315" y="124"/>
                  </a:lnTo>
                  <a:lnTo>
                    <a:pt x="304" y="128"/>
                  </a:lnTo>
                  <a:lnTo>
                    <a:pt x="291" y="131"/>
                  </a:lnTo>
                  <a:lnTo>
                    <a:pt x="279" y="133"/>
                  </a:lnTo>
                  <a:lnTo>
                    <a:pt x="268" y="134"/>
                  </a:lnTo>
                  <a:lnTo>
                    <a:pt x="268" y="134"/>
                  </a:lnTo>
                  <a:lnTo>
                    <a:pt x="250" y="133"/>
                  </a:lnTo>
                  <a:lnTo>
                    <a:pt x="233" y="128"/>
                  </a:lnTo>
                  <a:lnTo>
                    <a:pt x="219" y="121"/>
                  </a:lnTo>
                  <a:lnTo>
                    <a:pt x="207" y="111"/>
                  </a:lnTo>
                  <a:lnTo>
                    <a:pt x="207" y="111"/>
                  </a:lnTo>
                  <a:lnTo>
                    <a:pt x="200" y="103"/>
                  </a:lnTo>
                  <a:lnTo>
                    <a:pt x="168" y="85"/>
                  </a:lnTo>
                  <a:close/>
                  <a:moveTo>
                    <a:pt x="514" y="3"/>
                  </a:moveTo>
                  <a:lnTo>
                    <a:pt x="422" y="49"/>
                  </a:lnTo>
                  <a:lnTo>
                    <a:pt x="422" y="49"/>
                  </a:lnTo>
                  <a:lnTo>
                    <a:pt x="424" y="55"/>
                  </a:lnTo>
                  <a:lnTo>
                    <a:pt x="424" y="55"/>
                  </a:lnTo>
                  <a:lnTo>
                    <a:pt x="422" y="75"/>
                  </a:lnTo>
                  <a:lnTo>
                    <a:pt x="419" y="95"/>
                  </a:lnTo>
                  <a:lnTo>
                    <a:pt x="412" y="114"/>
                  </a:lnTo>
                  <a:lnTo>
                    <a:pt x="404" y="131"/>
                  </a:lnTo>
                  <a:lnTo>
                    <a:pt x="394" y="147"/>
                  </a:lnTo>
                  <a:lnTo>
                    <a:pt x="383" y="164"/>
                  </a:lnTo>
                  <a:lnTo>
                    <a:pt x="368" y="177"/>
                  </a:lnTo>
                  <a:lnTo>
                    <a:pt x="353" y="188"/>
                  </a:lnTo>
                  <a:lnTo>
                    <a:pt x="514" y="188"/>
                  </a:lnTo>
                  <a:lnTo>
                    <a:pt x="514" y="8"/>
                  </a:lnTo>
                  <a:lnTo>
                    <a:pt x="514" y="3"/>
                  </a:lnTo>
                  <a:close/>
                  <a:moveTo>
                    <a:pt x="0" y="0"/>
                  </a:moveTo>
                  <a:lnTo>
                    <a:pt x="0" y="3"/>
                  </a:lnTo>
                  <a:lnTo>
                    <a:pt x="0" y="188"/>
                  </a:lnTo>
                  <a:lnTo>
                    <a:pt x="168" y="188"/>
                  </a:lnTo>
                  <a:lnTo>
                    <a:pt x="168" y="188"/>
                  </a:lnTo>
                  <a:lnTo>
                    <a:pt x="153" y="177"/>
                  </a:lnTo>
                  <a:lnTo>
                    <a:pt x="138" y="164"/>
                  </a:lnTo>
                  <a:lnTo>
                    <a:pt x="127" y="147"/>
                  </a:lnTo>
                  <a:lnTo>
                    <a:pt x="117" y="131"/>
                  </a:lnTo>
                  <a:lnTo>
                    <a:pt x="109" y="114"/>
                  </a:lnTo>
                  <a:lnTo>
                    <a:pt x="102" y="95"/>
                  </a:lnTo>
                  <a:lnTo>
                    <a:pt x="99" y="75"/>
                  </a:lnTo>
                  <a:lnTo>
                    <a:pt x="97" y="55"/>
                  </a:lnTo>
                  <a:lnTo>
                    <a:pt x="97" y="55"/>
                  </a:lnTo>
                  <a:lnTo>
                    <a:pt x="99" y="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5D5D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73" name="Freeform 523"/>
            <p:cNvSpPr>
              <a:spLocks/>
            </p:cNvSpPr>
            <p:nvPr userDrawn="1"/>
          </p:nvSpPr>
          <p:spPr bwMode="auto">
            <a:xfrm>
              <a:off x="5554663" y="4275138"/>
              <a:ext cx="63500" cy="31750"/>
            </a:xfrm>
            <a:custGeom>
              <a:avLst/>
              <a:gdLst/>
              <a:ahLst/>
              <a:cxnLst>
                <a:cxn ang="0">
                  <a:pos x="40" y="0"/>
                </a:cxn>
                <a:cxn ang="0">
                  <a:pos x="0" y="20"/>
                </a:cxn>
                <a:cxn ang="0">
                  <a:pos x="0" y="20"/>
                </a:cxn>
                <a:cxn ang="0">
                  <a:pos x="3" y="20"/>
                </a:cxn>
                <a:cxn ang="0">
                  <a:pos x="3" y="20"/>
                </a:cxn>
                <a:cxn ang="0">
                  <a:pos x="13" y="19"/>
                </a:cxn>
                <a:cxn ang="0">
                  <a:pos x="23" y="15"/>
                </a:cxn>
                <a:cxn ang="0">
                  <a:pos x="31" y="9"/>
                </a:cxn>
                <a:cxn ang="0">
                  <a:pos x="40" y="0"/>
                </a:cxn>
              </a:cxnLst>
              <a:rect l="0" t="0" r="r" b="b"/>
              <a:pathLst>
                <a:path w="40" h="20">
                  <a:moveTo>
                    <a:pt x="40" y="0"/>
                  </a:moveTo>
                  <a:lnTo>
                    <a:pt x="0" y="20"/>
                  </a:lnTo>
                  <a:lnTo>
                    <a:pt x="0" y="20"/>
                  </a:lnTo>
                  <a:lnTo>
                    <a:pt x="3" y="20"/>
                  </a:lnTo>
                  <a:lnTo>
                    <a:pt x="3" y="20"/>
                  </a:lnTo>
                  <a:lnTo>
                    <a:pt x="13" y="19"/>
                  </a:lnTo>
                  <a:lnTo>
                    <a:pt x="23" y="15"/>
                  </a:lnTo>
                  <a:lnTo>
                    <a:pt x="31" y="9"/>
                  </a:lnTo>
                  <a:lnTo>
                    <a:pt x="4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74" name="Freeform 524"/>
            <p:cNvSpPr>
              <a:spLocks/>
            </p:cNvSpPr>
            <p:nvPr userDrawn="1"/>
          </p:nvSpPr>
          <p:spPr bwMode="auto">
            <a:xfrm>
              <a:off x="5341938" y="4265613"/>
              <a:ext cx="265113" cy="10953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3" y="11"/>
                </a:cxn>
                <a:cxn ang="0">
                  <a:pos x="10" y="21"/>
                </a:cxn>
                <a:cxn ang="0">
                  <a:pos x="16" y="31"/>
                </a:cxn>
                <a:cxn ang="0">
                  <a:pos x="24" y="39"/>
                </a:cxn>
                <a:cxn ang="0">
                  <a:pos x="24" y="39"/>
                </a:cxn>
                <a:cxn ang="0">
                  <a:pos x="31" y="46"/>
                </a:cxn>
                <a:cxn ang="0">
                  <a:pos x="39" y="52"/>
                </a:cxn>
                <a:cxn ang="0">
                  <a:pos x="47" y="57"/>
                </a:cxn>
                <a:cxn ang="0">
                  <a:pos x="57" y="61"/>
                </a:cxn>
                <a:cxn ang="0">
                  <a:pos x="67" y="64"/>
                </a:cxn>
                <a:cxn ang="0">
                  <a:pos x="77" y="66"/>
                </a:cxn>
                <a:cxn ang="0">
                  <a:pos x="100" y="69"/>
                </a:cxn>
                <a:cxn ang="0">
                  <a:pos x="100" y="69"/>
                </a:cxn>
                <a:cxn ang="0">
                  <a:pos x="113" y="67"/>
                </a:cxn>
                <a:cxn ang="0">
                  <a:pos x="128" y="66"/>
                </a:cxn>
                <a:cxn ang="0">
                  <a:pos x="141" y="62"/>
                </a:cxn>
                <a:cxn ang="0">
                  <a:pos x="155" y="57"/>
                </a:cxn>
                <a:cxn ang="0">
                  <a:pos x="162" y="54"/>
                </a:cxn>
                <a:cxn ang="0">
                  <a:pos x="162" y="54"/>
                </a:cxn>
                <a:cxn ang="0">
                  <a:pos x="164" y="52"/>
                </a:cxn>
                <a:cxn ang="0">
                  <a:pos x="165" y="49"/>
                </a:cxn>
                <a:cxn ang="0">
                  <a:pos x="165" y="49"/>
                </a:cxn>
                <a:cxn ang="0">
                  <a:pos x="167" y="46"/>
                </a:cxn>
                <a:cxn ang="0">
                  <a:pos x="165" y="44"/>
                </a:cxn>
                <a:cxn ang="0">
                  <a:pos x="164" y="41"/>
                </a:cxn>
                <a:cxn ang="0">
                  <a:pos x="164" y="41"/>
                </a:cxn>
                <a:cxn ang="0">
                  <a:pos x="162" y="38"/>
                </a:cxn>
                <a:cxn ang="0">
                  <a:pos x="159" y="36"/>
                </a:cxn>
                <a:cxn ang="0">
                  <a:pos x="159" y="36"/>
                </a:cxn>
                <a:cxn ang="0">
                  <a:pos x="157" y="36"/>
                </a:cxn>
                <a:cxn ang="0">
                  <a:pos x="157" y="36"/>
                </a:cxn>
                <a:cxn ang="0">
                  <a:pos x="154" y="36"/>
                </a:cxn>
                <a:cxn ang="0">
                  <a:pos x="147" y="39"/>
                </a:cxn>
                <a:cxn ang="0">
                  <a:pos x="147" y="39"/>
                </a:cxn>
                <a:cxn ang="0">
                  <a:pos x="136" y="43"/>
                </a:cxn>
                <a:cxn ang="0">
                  <a:pos x="123" y="46"/>
                </a:cxn>
                <a:cxn ang="0">
                  <a:pos x="111" y="48"/>
                </a:cxn>
                <a:cxn ang="0">
                  <a:pos x="100" y="49"/>
                </a:cxn>
                <a:cxn ang="0">
                  <a:pos x="100" y="49"/>
                </a:cxn>
                <a:cxn ang="0">
                  <a:pos x="82" y="48"/>
                </a:cxn>
                <a:cxn ang="0">
                  <a:pos x="65" y="43"/>
                </a:cxn>
                <a:cxn ang="0">
                  <a:pos x="51" y="36"/>
                </a:cxn>
                <a:cxn ang="0">
                  <a:pos x="39" y="26"/>
                </a:cxn>
                <a:cxn ang="0">
                  <a:pos x="39" y="26"/>
                </a:cxn>
                <a:cxn ang="0">
                  <a:pos x="32" y="18"/>
                </a:cxn>
                <a:cxn ang="0">
                  <a:pos x="0" y="0"/>
                </a:cxn>
              </a:cxnLst>
              <a:rect l="0" t="0" r="r" b="b"/>
              <a:pathLst>
                <a:path w="167" h="69">
                  <a:moveTo>
                    <a:pt x="0" y="0"/>
                  </a:moveTo>
                  <a:lnTo>
                    <a:pt x="0" y="0"/>
                  </a:lnTo>
                  <a:lnTo>
                    <a:pt x="3" y="11"/>
                  </a:lnTo>
                  <a:lnTo>
                    <a:pt x="10" y="21"/>
                  </a:lnTo>
                  <a:lnTo>
                    <a:pt x="16" y="31"/>
                  </a:lnTo>
                  <a:lnTo>
                    <a:pt x="24" y="39"/>
                  </a:lnTo>
                  <a:lnTo>
                    <a:pt x="24" y="39"/>
                  </a:lnTo>
                  <a:lnTo>
                    <a:pt x="31" y="46"/>
                  </a:lnTo>
                  <a:lnTo>
                    <a:pt x="39" y="52"/>
                  </a:lnTo>
                  <a:lnTo>
                    <a:pt x="47" y="57"/>
                  </a:lnTo>
                  <a:lnTo>
                    <a:pt x="57" y="61"/>
                  </a:lnTo>
                  <a:lnTo>
                    <a:pt x="67" y="64"/>
                  </a:lnTo>
                  <a:lnTo>
                    <a:pt x="77" y="66"/>
                  </a:lnTo>
                  <a:lnTo>
                    <a:pt x="100" y="69"/>
                  </a:lnTo>
                  <a:lnTo>
                    <a:pt x="100" y="69"/>
                  </a:lnTo>
                  <a:lnTo>
                    <a:pt x="113" y="67"/>
                  </a:lnTo>
                  <a:lnTo>
                    <a:pt x="128" y="66"/>
                  </a:lnTo>
                  <a:lnTo>
                    <a:pt x="141" y="62"/>
                  </a:lnTo>
                  <a:lnTo>
                    <a:pt x="155" y="57"/>
                  </a:lnTo>
                  <a:lnTo>
                    <a:pt x="162" y="54"/>
                  </a:lnTo>
                  <a:lnTo>
                    <a:pt x="162" y="54"/>
                  </a:lnTo>
                  <a:lnTo>
                    <a:pt x="164" y="52"/>
                  </a:lnTo>
                  <a:lnTo>
                    <a:pt x="165" y="49"/>
                  </a:lnTo>
                  <a:lnTo>
                    <a:pt x="165" y="49"/>
                  </a:lnTo>
                  <a:lnTo>
                    <a:pt x="167" y="46"/>
                  </a:lnTo>
                  <a:lnTo>
                    <a:pt x="165" y="44"/>
                  </a:lnTo>
                  <a:lnTo>
                    <a:pt x="164" y="41"/>
                  </a:lnTo>
                  <a:lnTo>
                    <a:pt x="164" y="41"/>
                  </a:lnTo>
                  <a:lnTo>
                    <a:pt x="162" y="38"/>
                  </a:lnTo>
                  <a:lnTo>
                    <a:pt x="159" y="36"/>
                  </a:lnTo>
                  <a:lnTo>
                    <a:pt x="159" y="36"/>
                  </a:lnTo>
                  <a:lnTo>
                    <a:pt x="157" y="36"/>
                  </a:lnTo>
                  <a:lnTo>
                    <a:pt x="157" y="36"/>
                  </a:lnTo>
                  <a:lnTo>
                    <a:pt x="154" y="36"/>
                  </a:lnTo>
                  <a:lnTo>
                    <a:pt x="147" y="39"/>
                  </a:lnTo>
                  <a:lnTo>
                    <a:pt x="147" y="39"/>
                  </a:lnTo>
                  <a:lnTo>
                    <a:pt x="136" y="43"/>
                  </a:lnTo>
                  <a:lnTo>
                    <a:pt x="123" y="46"/>
                  </a:lnTo>
                  <a:lnTo>
                    <a:pt x="111" y="48"/>
                  </a:lnTo>
                  <a:lnTo>
                    <a:pt x="100" y="49"/>
                  </a:lnTo>
                  <a:lnTo>
                    <a:pt x="100" y="49"/>
                  </a:lnTo>
                  <a:lnTo>
                    <a:pt x="82" y="48"/>
                  </a:lnTo>
                  <a:lnTo>
                    <a:pt x="65" y="43"/>
                  </a:lnTo>
                  <a:lnTo>
                    <a:pt x="51" y="36"/>
                  </a:lnTo>
                  <a:lnTo>
                    <a:pt x="39" y="26"/>
                  </a:lnTo>
                  <a:lnTo>
                    <a:pt x="39" y="26"/>
                  </a:lnTo>
                  <a:lnTo>
                    <a:pt x="32" y="18"/>
                  </a:lnTo>
                  <a:lnTo>
                    <a:pt x="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75" name="Freeform 525"/>
            <p:cNvSpPr>
              <a:spLocks/>
            </p:cNvSpPr>
            <p:nvPr userDrawn="1"/>
          </p:nvSpPr>
          <p:spPr bwMode="auto">
            <a:xfrm>
              <a:off x="5635625" y="4135438"/>
              <a:ext cx="255588" cy="293687"/>
            </a:xfrm>
            <a:custGeom>
              <a:avLst/>
              <a:gdLst/>
              <a:ahLst/>
              <a:cxnLst>
                <a:cxn ang="0">
                  <a:pos x="161" y="0"/>
                </a:cxn>
                <a:cxn ang="0">
                  <a:pos x="69" y="46"/>
                </a:cxn>
                <a:cxn ang="0">
                  <a:pos x="69" y="46"/>
                </a:cxn>
                <a:cxn ang="0">
                  <a:pos x="71" y="52"/>
                </a:cxn>
                <a:cxn ang="0">
                  <a:pos x="71" y="52"/>
                </a:cxn>
                <a:cxn ang="0">
                  <a:pos x="69" y="72"/>
                </a:cxn>
                <a:cxn ang="0">
                  <a:pos x="66" y="92"/>
                </a:cxn>
                <a:cxn ang="0">
                  <a:pos x="59" y="111"/>
                </a:cxn>
                <a:cxn ang="0">
                  <a:pos x="51" y="128"/>
                </a:cxn>
                <a:cxn ang="0">
                  <a:pos x="41" y="144"/>
                </a:cxn>
                <a:cxn ang="0">
                  <a:pos x="30" y="161"/>
                </a:cxn>
                <a:cxn ang="0">
                  <a:pos x="15" y="174"/>
                </a:cxn>
                <a:cxn ang="0">
                  <a:pos x="0" y="185"/>
                </a:cxn>
                <a:cxn ang="0">
                  <a:pos x="161" y="185"/>
                </a:cxn>
                <a:cxn ang="0">
                  <a:pos x="161" y="5"/>
                </a:cxn>
                <a:cxn ang="0">
                  <a:pos x="161" y="0"/>
                </a:cxn>
              </a:cxnLst>
              <a:rect l="0" t="0" r="r" b="b"/>
              <a:pathLst>
                <a:path w="161" h="185">
                  <a:moveTo>
                    <a:pt x="161" y="0"/>
                  </a:moveTo>
                  <a:lnTo>
                    <a:pt x="69" y="46"/>
                  </a:lnTo>
                  <a:lnTo>
                    <a:pt x="69" y="46"/>
                  </a:lnTo>
                  <a:lnTo>
                    <a:pt x="71" y="52"/>
                  </a:lnTo>
                  <a:lnTo>
                    <a:pt x="71" y="52"/>
                  </a:lnTo>
                  <a:lnTo>
                    <a:pt x="69" y="72"/>
                  </a:lnTo>
                  <a:lnTo>
                    <a:pt x="66" y="92"/>
                  </a:lnTo>
                  <a:lnTo>
                    <a:pt x="59" y="111"/>
                  </a:lnTo>
                  <a:lnTo>
                    <a:pt x="51" y="128"/>
                  </a:lnTo>
                  <a:lnTo>
                    <a:pt x="41" y="144"/>
                  </a:lnTo>
                  <a:lnTo>
                    <a:pt x="30" y="161"/>
                  </a:lnTo>
                  <a:lnTo>
                    <a:pt x="15" y="174"/>
                  </a:lnTo>
                  <a:lnTo>
                    <a:pt x="0" y="185"/>
                  </a:lnTo>
                  <a:lnTo>
                    <a:pt x="161" y="185"/>
                  </a:lnTo>
                  <a:lnTo>
                    <a:pt x="161" y="5"/>
                  </a:lnTo>
                  <a:lnTo>
                    <a:pt x="161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76" name="Freeform 526"/>
            <p:cNvSpPr>
              <a:spLocks/>
            </p:cNvSpPr>
            <p:nvPr userDrawn="1"/>
          </p:nvSpPr>
          <p:spPr bwMode="auto">
            <a:xfrm>
              <a:off x="5075238" y="4130675"/>
              <a:ext cx="266700" cy="2984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3"/>
                </a:cxn>
                <a:cxn ang="0">
                  <a:pos x="0" y="188"/>
                </a:cxn>
                <a:cxn ang="0">
                  <a:pos x="168" y="188"/>
                </a:cxn>
                <a:cxn ang="0">
                  <a:pos x="168" y="188"/>
                </a:cxn>
                <a:cxn ang="0">
                  <a:pos x="153" y="177"/>
                </a:cxn>
                <a:cxn ang="0">
                  <a:pos x="138" y="164"/>
                </a:cxn>
                <a:cxn ang="0">
                  <a:pos x="127" y="147"/>
                </a:cxn>
                <a:cxn ang="0">
                  <a:pos x="117" y="131"/>
                </a:cxn>
                <a:cxn ang="0">
                  <a:pos x="109" y="114"/>
                </a:cxn>
                <a:cxn ang="0">
                  <a:pos x="102" y="95"/>
                </a:cxn>
                <a:cxn ang="0">
                  <a:pos x="99" y="75"/>
                </a:cxn>
                <a:cxn ang="0">
                  <a:pos x="97" y="55"/>
                </a:cxn>
                <a:cxn ang="0">
                  <a:pos x="97" y="55"/>
                </a:cxn>
                <a:cxn ang="0">
                  <a:pos x="99" y="49"/>
                </a:cxn>
                <a:cxn ang="0">
                  <a:pos x="0" y="0"/>
                </a:cxn>
              </a:cxnLst>
              <a:rect l="0" t="0" r="r" b="b"/>
              <a:pathLst>
                <a:path w="168" h="188">
                  <a:moveTo>
                    <a:pt x="0" y="0"/>
                  </a:moveTo>
                  <a:lnTo>
                    <a:pt x="0" y="3"/>
                  </a:lnTo>
                  <a:lnTo>
                    <a:pt x="0" y="188"/>
                  </a:lnTo>
                  <a:lnTo>
                    <a:pt x="168" y="188"/>
                  </a:lnTo>
                  <a:lnTo>
                    <a:pt x="168" y="188"/>
                  </a:lnTo>
                  <a:lnTo>
                    <a:pt x="153" y="177"/>
                  </a:lnTo>
                  <a:lnTo>
                    <a:pt x="138" y="164"/>
                  </a:lnTo>
                  <a:lnTo>
                    <a:pt x="127" y="147"/>
                  </a:lnTo>
                  <a:lnTo>
                    <a:pt x="117" y="131"/>
                  </a:lnTo>
                  <a:lnTo>
                    <a:pt x="109" y="114"/>
                  </a:lnTo>
                  <a:lnTo>
                    <a:pt x="102" y="95"/>
                  </a:lnTo>
                  <a:lnTo>
                    <a:pt x="99" y="75"/>
                  </a:lnTo>
                  <a:lnTo>
                    <a:pt x="97" y="55"/>
                  </a:lnTo>
                  <a:lnTo>
                    <a:pt x="97" y="55"/>
                  </a:lnTo>
                  <a:lnTo>
                    <a:pt x="99" y="49"/>
                  </a:lnTo>
                  <a:lnTo>
                    <a:pt x="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77" name="Freeform 527"/>
            <p:cNvSpPr>
              <a:spLocks/>
            </p:cNvSpPr>
            <p:nvPr userDrawn="1"/>
          </p:nvSpPr>
          <p:spPr bwMode="auto">
            <a:xfrm>
              <a:off x="5229225" y="4208463"/>
              <a:ext cx="519113" cy="268287"/>
            </a:xfrm>
            <a:custGeom>
              <a:avLst/>
              <a:gdLst/>
              <a:ahLst/>
              <a:cxnLst>
                <a:cxn ang="0">
                  <a:pos x="245" y="42"/>
                </a:cxn>
                <a:cxn ang="0">
                  <a:pos x="236" y="51"/>
                </a:cxn>
                <a:cxn ang="0">
                  <a:pos x="218" y="61"/>
                </a:cxn>
                <a:cxn ang="0">
                  <a:pos x="208" y="62"/>
                </a:cxn>
                <a:cxn ang="0">
                  <a:pos x="164" y="84"/>
                </a:cxn>
                <a:cxn ang="0">
                  <a:pos x="103" y="54"/>
                </a:cxn>
                <a:cxn ang="0">
                  <a:pos x="110" y="62"/>
                </a:cxn>
                <a:cxn ang="0">
                  <a:pos x="136" y="79"/>
                </a:cxn>
                <a:cxn ang="0">
                  <a:pos x="171" y="85"/>
                </a:cxn>
                <a:cxn ang="0">
                  <a:pos x="182" y="84"/>
                </a:cxn>
                <a:cxn ang="0">
                  <a:pos x="207" y="79"/>
                </a:cxn>
                <a:cxn ang="0">
                  <a:pos x="225" y="72"/>
                </a:cxn>
                <a:cxn ang="0">
                  <a:pos x="228" y="72"/>
                </a:cxn>
                <a:cxn ang="0">
                  <a:pos x="230" y="72"/>
                </a:cxn>
                <a:cxn ang="0">
                  <a:pos x="233" y="74"/>
                </a:cxn>
                <a:cxn ang="0">
                  <a:pos x="236" y="80"/>
                </a:cxn>
                <a:cxn ang="0">
                  <a:pos x="238" y="82"/>
                </a:cxn>
                <a:cxn ang="0">
                  <a:pos x="236" y="85"/>
                </a:cxn>
                <a:cxn ang="0">
                  <a:pos x="233" y="90"/>
                </a:cxn>
                <a:cxn ang="0">
                  <a:pos x="226" y="93"/>
                </a:cxn>
                <a:cxn ang="0">
                  <a:pos x="199" y="102"/>
                </a:cxn>
                <a:cxn ang="0">
                  <a:pos x="171" y="105"/>
                </a:cxn>
                <a:cxn ang="0">
                  <a:pos x="148" y="102"/>
                </a:cxn>
                <a:cxn ang="0">
                  <a:pos x="128" y="97"/>
                </a:cxn>
                <a:cxn ang="0">
                  <a:pos x="110" y="88"/>
                </a:cxn>
                <a:cxn ang="0">
                  <a:pos x="95" y="75"/>
                </a:cxn>
                <a:cxn ang="0">
                  <a:pos x="87" y="67"/>
                </a:cxn>
                <a:cxn ang="0">
                  <a:pos x="74" y="47"/>
                </a:cxn>
                <a:cxn ang="0">
                  <a:pos x="2" y="0"/>
                </a:cxn>
                <a:cxn ang="0">
                  <a:pos x="0" y="6"/>
                </a:cxn>
                <a:cxn ang="0">
                  <a:pos x="2" y="26"/>
                </a:cxn>
                <a:cxn ang="0">
                  <a:pos x="12" y="65"/>
                </a:cxn>
                <a:cxn ang="0">
                  <a:pos x="30" y="98"/>
                </a:cxn>
                <a:cxn ang="0">
                  <a:pos x="56" y="128"/>
                </a:cxn>
                <a:cxn ang="0">
                  <a:pos x="71" y="139"/>
                </a:cxn>
                <a:cxn ang="0">
                  <a:pos x="113" y="161"/>
                </a:cxn>
                <a:cxn ang="0">
                  <a:pos x="151" y="169"/>
                </a:cxn>
                <a:cxn ang="0">
                  <a:pos x="164" y="169"/>
                </a:cxn>
                <a:cxn ang="0">
                  <a:pos x="189" y="167"/>
                </a:cxn>
                <a:cxn ang="0">
                  <a:pos x="236" y="152"/>
                </a:cxn>
                <a:cxn ang="0">
                  <a:pos x="256" y="139"/>
                </a:cxn>
                <a:cxn ang="0">
                  <a:pos x="286" y="115"/>
                </a:cxn>
                <a:cxn ang="0">
                  <a:pos x="307" y="82"/>
                </a:cxn>
                <a:cxn ang="0">
                  <a:pos x="322" y="46"/>
                </a:cxn>
                <a:cxn ang="0">
                  <a:pos x="327" y="6"/>
                </a:cxn>
                <a:cxn ang="0">
                  <a:pos x="325" y="0"/>
                </a:cxn>
              </a:cxnLst>
              <a:rect l="0" t="0" r="r" b="b"/>
              <a:pathLst>
                <a:path w="327" h="169">
                  <a:moveTo>
                    <a:pt x="325" y="0"/>
                  </a:moveTo>
                  <a:lnTo>
                    <a:pt x="245" y="42"/>
                  </a:lnTo>
                  <a:lnTo>
                    <a:pt x="245" y="42"/>
                  </a:lnTo>
                  <a:lnTo>
                    <a:pt x="236" y="51"/>
                  </a:lnTo>
                  <a:lnTo>
                    <a:pt x="228" y="57"/>
                  </a:lnTo>
                  <a:lnTo>
                    <a:pt x="218" y="61"/>
                  </a:lnTo>
                  <a:lnTo>
                    <a:pt x="208" y="62"/>
                  </a:lnTo>
                  <a:lnTo>
                    <a:pt x="208" y="62"/>
                  </a:lnTo>
                  <a:lnTo>
                    <a:pt x="205" y="62"/>
                  </a:lnTo>
                  <a:lnTo>
                    <a:pt x="164" y="84"/>
                  </a:lnTo>
                  <a:lnTo>
                    <a:pt x="103" y="54"/>
                  </a:lnTo>
                  <a:lnTo>
                    <a:pt x="103" y="54"/>
                  </a:lnTo>
                  <a:lnTo>
                    <a:pt x="110" y="62"/>
                  </a:lnTo>
                  <a:lnTo>
                    <a:pt x="110" y="62"/>
                  </a:lnTo>
                  <a:lnTo>
                    <a:pt x="122" y="72"/>
                  </a:lnTo>
                  <a:lnTo>
                    <a:pt x="136" y="79"/>
                  </a:lnTo>
                  <a:lnTo>
                    <a:pt x="153" y="84"/>
                  </a:lnTo>
                  <a:lnTo>
                    <a:pt x="171" y="85"/>
                  </a:lnTo>
                  <a:lnTo>
                    <a:pt x="171" y="85"/>
                  </a:lnTo>
                  <a:lnTo>
                    <a:pt x="182" y="84"/>
                  </a:lnTo>
                  <a:lnTo>
                    <a:pt x="194" y="82"/>
                  </a:lnTo>
                  <a:lnTo>
                    <a:pt x="207" y="79"/>
                  </a:lnTo>
                  <a:lnTo>
                    <a:pt x="218" y="75"/>
                  </a:lnTo>
                  <a:lnTo>
                    <a:pt x="225" y="72"/>
                  </a:lnTo>
                  <a:lnTo>
                    <a:pt x="225" y="72"/>
                  </a:lnTo>
                  <a:lnTo>
                    <a:pt x="228" y="72"/>
                  </a:lnTo>
                  <a:lnTo>
                    <a:pt x="228" y="72"/>
                  </a:lnTo>
                  <a:lnTo>
                    <a:pt x="230" y="72"/>
                  </a:lnTo>
                  <a:lnTo>
                    <a:pt x="230" y="72"/>
                  </a:lnTo>
                  <a:lnTo>
                    <a:pt x="233" y="74"/>
                  </a:lnTo>
                  <a:lnTo>
                    <a:pt x="235" y="77"/>
                  </a:lnTo>
                  <a:lnTo>
                    <a:pt x="236" y="80"/>
                  </a:lnTo>
                  <a:lnTo>
                    <a:pt x="236" y="80"/>
                  </a:lnTo>
                  <a:lnTo>
                    <a:pt x="238" y="82"/>
                  </a:lnTo>
                  <a:lnTo>
                    <a:pt x="236" y="85"/>
                  </a:lnTo>
                  <a:lnTo>
                    <a:pt x="236" y="85"/>
                  </a:lnTo>
                  <a:lnTo>
                    <a:pt x="235" y="88"/>
                  </a:lnTo>
                  <a:lnTo>
                    <a:pt x="233" y="90"/>
                  </a:lnTo>
                  <a:lnTo>
                    <a:pt x="226" y="93"/>
                  </a:lnTo>
                  <a:lnTo>
                    <a:pt x="226" y="93"/>
                  </a:lnTo>
                  <a:lnTo>
                    <a:pt x="212" y="98"/>
                  </a:lnTo>
                  <a:lnTo>
                    <a:pt x="199" y="102"/>
                  </a:lnTo>
                  <a:lnTo>
                    <a:pt x="184" y="103"/>
                  </a:lnTo>
                  <a:lnTo>
                    <a:pt x="171" y="105"/>
                  </a:lnTo>
                  <a:lnTo>
                    <a:pt x="171" y="105"/>
                  </a:lnTo>
                  <a:lnTo>
                    <a:pt x="148" y="102"/>
                  </a:lnTo>
                  <a:lnTo>
                    <a:pt x="138" y="100"/>
                  </a:lnTo>
                  <a:lnTo>
                    <a:pt x="128" y="97"/>
                  </a:lnTo>
                  <a:lnTo>
                    <a:pt x="118" y="93"/>
                  </a:lnTo>
                  <a:lnTo>
                    <a:pt x="110" y="88"/>
                  </a:lnTo>
                  <a:lnTo>
                    <a:pt x="102" y="82"/>
                  </a:lnTo>
                  <a:lnTo>
                    <a:pt x="95" y="75"/>
                  </a:lnTo>
                  <a:lnTo>
                    <a:pt x="95" y="75"/>
                  </a:lnTo>
                  <a:lnTo>
                    <a:pt x="87" y="67"/>
                  </a:lnTo>
                  <a:lnTo>
                    <a:pt x="81" y="57"/>
                  </a:lnTo>
                  <a:lnTo>
                    <a:pt x="74" y="47"/>
                  </a:lnTo>
                  <a:lnTo>
                    <a:pt x="71" y="36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6"/>
                  </a:lnTo>
                  <a:lnTo>
                    <a:pt x="5" y="46"/>
                  </a:lnTo>
                  <a:lnTo>
                    <a:pt x="12" y="65"/>
                  </a:lnTo>
                  <a:lnTo>
                    <a:pt x="20" y="82"/>
                  </a:lnTo>
                  <a:lnTo>
                    <a:pt x="30" y="98"/>
                  </a:lnTo>
                  <a:lnTo>
                    <a:pt x="41" y="115"/>
                  </a:lnTo>
                  <a:lnTo>
                    <a:pt x="56" y="128"/>
                  </a:lnTo>
                  <a:lnTo>
                    <a:pt x="71" y="139"/>
                  </a:lnTo>
                  <a:lnTo>
                    <a:pt x="71" y="139"/>
                  </a:lnTo>
                  <a:lnTo>
                    <a:pt x="90" y="152"/>
                  </a:lnTo>
                  <a:lnTo>
                    <a:pt x="113" y="161"/>
                  </a:lnTo>
                  <a:lnTo>
                    <a:pt x="138" y="167"/>
                  </a:lnTo>
                  <a:lnTo>
                    <a:pt x="151" y="169"/>
                  </a:lnTo>
                  <a:lnTo>
                    <a:pt x="164" y="169"/>
                  </a:lnTo>
                  <a:lnTo>
                    <a:pt x="164" y="169"/>
                  </a:lnTo>
                  <a:lnTo>
                    <a:pt x="176" y="169"/>
                  </a:lnTo>
                  <a:lnTo>
                    <a:pt x="189" y="167"/>
                  </a:lnTo>
                  <a:lnTo>
                    <a:pt x="213" y="161"/>
                  </a:lnTo>
                  <a:lnTo>
                    <a:pt x="236" y="152"/>
                  </a:lnTo>
                  <a:lnTo>
                    <a:pt x="256" y="139"/>
                  </a:lnTo>
                  <a:lnTo>
                    <a:pt x="256" y="139"/>
                  </a:lnTo>
                  <a:lnTo>
                    <a:pt x="271" y="128"/>
                  </a:lnTo>
                  <a:lnTo>
                    <a:pt x="286" y="115"/>
                  </a:lnTo>
                  <a:lnTo>
                    <a:pt x="297" y="98"/>
                  </a:lnTo>
                  <a:lnTo>
                    <a:pt x="307" y="82"/>
                  </a:lnTo>
                  <a:lnTo>
                    <a:pt x="315" y="65"/>
                  </a:lnTo>
                  <a:lnTo>
                    <a:pt x="322" y="46"/>
                  </a:lnTo>
                  <a:lnTo>
                    <a:pt x="325" y="26"/>
                  </a:lnTo>
                  <a:lnTo>
                    <a:pt x="327" y="6"/>
                  </a:lnTo>
                  <a:lnTo>
                    <a:pt x="327" y="6"/>
                  </a:lnTo>
                  <a:lnTo>
                    <a:pt x="325" y="0"/>
                  </a:lnTo>
                  <a:close/>
                </a:path>
              </a:pathLst>
            </a:custGeom>
            <a:solidFill>
              <a:srgbClr val="C84A4C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78" name="Freeform 528"/>
            <p:cNvSpPr>
              <a:spLocks/>
            </p:cNvSpPr>
            <p:nvPr userDrawn="1"/>
          </p:nvSpPr>
          <p:spPr bwMode="auto">
            <a:xfrm>
              <a:off x="5229225" y="4208463"/>
              <a:ext cx="519113" cy="268287"/>
            </a:xfrm>
            <a:custGeom>
              <a:avLst/>
              <a:gdLst/>
              <a:ahLst/>
              <a:cxnLst>
                <a:cxn ang="0">
                  <a:pos x="245" y="42"/>
                </a:cxn>
                <a:cxn ang="0">
                  <a:pos x="236" y="51"/>
                </a:cxn>
                <a:cxn ang="0">
                  <a:pos x="218" y="61"/>
                </a:cxn>
                <a:cxn ang="0">
                  <a:pos x="208" y="62"/>
                </a:cxn>
                <a:cxn ang="0">
                  <a:pos x="164" y="84"/>
                </a:cxn>
                <a:cxn ang="0">
                  <a:pos x="103" y="54"/>
                </a:cxn>
                <a:cxn ang="0">
                  <a:pos x="110" y="62"/>
                </a:cxn>
                <a:cxn ang="0">
                  <a:pos x="136" y="79"/>
                </a:cxn>
                <a:cxn ang="0">
                  <a:pos x="171" y="85"/>
                </a:cxn>
                <a:cxn ang="0">
                  <a:pos x="182" y="84"/>
                </a:cxn>
                <a:cxn ang="0">
                  <a:pos x="207" y="79"/>
                </a:cxn>
                <a:cxn ang="0">
                  <a:pos x="225" y="72"/>
                </a:cxn>
                <a:cxn ang="0">
                  <a:pos x="228" y="72"/>
                </a:cxn>
                <a:cxn ang="0">
                  <a:pos x="230" y="72"/>
                </a:cxn>
                <a:cxn ang="0">
                  <a:pos x="233" y="74"/>
                </a:cxn>
                <a:cxn ang="0">
                  <a:pos x="236" y="80"/>
                </a:cxn>
                <a:cxn ang="0">
                  <a:pos x="238" y="82"/>
                </a:cxn>
                <a:cxn ang="0">
                  <a:pos x="236" y="85"/>
                </a:cxn>
                <a:cxn ang="0">
                  <a:pos x="233" y="90"/>
                </a:cxn>
                <a:cxn ang="0">
                  <a:pos x="226" y="93"/>
                </a:cxn>
                <a:cxn ang="0">
                  <a:pos x="199" y="102"/>
                </a:cxn>
                <a:cxn ang="0">
                  <a:pos x="171" y="105"/>
                </a:cxn>
                <a:cxn ang="0">
                  <a:pos x="148" y="102"/>
                </a:cxn>
                <a:cxn ang="0">
                  <a:pos x="128" y="97"/>
                </a:cxn>
                <a:cxn ang="0">
                  <a:pos x="110" y="88"/>
                </a:cxn>
                <a:cxn ang="0">
                  <a:pos x="95" y="75"/>
                </a:cxn>
                <a:cxn ang="0">
                  <a:pos x="87" y="67"/>
                </a:cxn>
                <a:cxn ang="0">
                  <a:pos x="74" y="47"/>
                </a:cxn>
                <a:cxn ang="0">
                  <a:pos x="2" y="0"/>
                </a:cxn>
                <a:cxn ang="0">
                  <a:pos x="0" y="6"/>
                </a:cxn>
                <a:cxn ang="0">
                  <a:pos x="2" y="26"/>
                </a:cxn>
                <a:cxn ang="0">
                  <a:pos x="12" y="65"/>
                </a:cxn>
                <a:cxn ang="0">
                  <a:pos x="30" y="98"/>
                </a:cxn>
                <a:cxn ang="0">
                  <a:pos x="56" y="128"/>
                </a:cxn>
                <a:cxn ang="0">
                  <a:pos x="71" y="139"/>
                </a:cxn>
                <a:cxn ang="0">
                  <a:pos x="113" y="161"/>
                </a:cxn>
                <a:cxn ang="0">
                  <a:pos x="151" y="169"/>
                </a:cxn>
                <a:cxn ang="0">
                  <a:pos x="164" y="169"/>
                </a:cxn>
                <a:cxn ang="0">
                  <a:pos x="189" y="167"/>
                </a:cxn>
                <a:cxn ang="0">
                  <a:pos x="236" y="152"/>
                </a:cxn>
                <a:cxn ang="0">
                  <a:pos x="256" y="139"/>
                </a:cxn>
                <a:cxn ang="0">
                  <a:pos x="286" y="115"/>
                </a:cxn>
                <a:cxn ang="0">
                  <a:pos x="307" y="82"/>
                </a:cxn>
                <a:cxn ang="0">
                  <a:pos x="322" y="46"/>
                </a:cxn>
                <a:cxn ang="0">
                  <a:pos x="327" y="6"/>
                </a:cxn>
                <a:cxn ang="0">
                  <a:pos x="325" y="0"/>
                </a:cxn>
              </a:cxnLst>
              <a:rect l="0" t="0" r="r" b="b"/>
              <a:pathLst>
                <a:path w="327" h="169">
                  <a:moveTo>
                    <a:pt x="325" y="0"/>
                  </a:moveTo>
                  <a:lnTo>
                    <a:pt x="245" y="42"/>
                  </a:lnTo>
                  <a:lnTo>
                    <a:pt x="245" y="42"/>
                  </a:lnTo>
                  <a:lnTo>
                    <a:pt x="236" y="51"/>
                  </a:lnTo>
                  <a:lnTo>
                    <a:pt x="228" y="57"/>
                  </a:lnTo>
                  <a:lnTo>
                    <a:pt x="218" y="61"/>
                  </a:lnTo>
                  <a:lnTo>
                    <a:pt x="208" y="62"/>
                  </a:lnTo>
                  <a:lnTo>
                    <a:pt x="208" y="62"/>
                  </a:lnTo>
                  <a:lnTo>
                    <a:pt x="205" y="62"/>
                  </a:lnTo>
                  <a:lnTo>
                    <a:pt x="164" y="84"/>
                  </a:lnTo>
                  <a:lnTo>
                    <a:pt x="103" y="54"/>
                  </a:lnTo>
                  <a:lnTo>
                    <a:pt x="103" y="54"/>
                  </a:lnTo>
                  <a:lnTo>
                    <a:pt x="110" y="62"/>
                  </a:lnTo>
                  <a:lnTo>
                    <a:pt x="110" y="62"/>
                  </a:lnTo>
                  <a:lnTo>
                    <a:pt x="122" y="72"/>
                  </a:lnTo>
                  <a:lnTo>
                    <a:pt x="136" y="79"/>
                  </a:lnTo>
                  <a:lnTo>
                    <a:pt x="153" y="84"/>
                  </a:lnTo>
                  <a:lnTo>
                    <a:pt x="171" y="85"/>
                  </a:lnTo>
                  <a:lnTo>
                    <a:pt x="171" y="85"/>
                  </a:lnTo>
                  <a:lnTo>
                    <a:pt x="182" y="84"/>
                  </a:lnTo>
                  <a:lnTo>
                    <a:pt x="194" y="82"/>
                  </a:lnTo>
                  <a:lnTo>
                    <a:pt x="207" y="79"/>
                  </a:lnTo>
                  <a:lnTo>
                    <a:pt x="218" y="75"/>
                  </a:lnTo>
                  <a:lnTo>
                    <a:pt x="225" y="72"/>
                  </a:lnTo>
                  <a:lnTo>
                    <a:pt x="225" y="72"/>
                  </a:lnTo>
                  <a:lnTo>
                    <a:pt x="228" y="72"/>
                  </a:lnTo>
                  <a:lnTo>
                    <a:pt x="228" y="72"/>
                  </a:lnTo>
                  <a:lnTo>
                    <a:pt x="230" y="72"/>
                  </a:lnTo>
                  <a:lnTo>
                    <a:pt x="230" y="72"/>
                  </a:lnTo>
                  <a:lnTo>
                    <a:pt x="233" y="74"/>
                  </a:lnTo>
                  <a:lnTo>
                    <a:pt x="235" y="77"/>
                  </a:lnTo>
                  <a:lnTo>
                    <a:pt x="236" y="80"/>
                  </a:lnTo>
                  <a:lnTo>
                    <a:pt x="236" y="80"/>
                  </a:lnTo>
                  <a:lnTo>
                    <a:pt x="238" y="82"/>
                  </a:lnTo>
                  <a:lnTo>
                    <a:pt x="236" y="85"/>
                  </a:lnTo>
                  <a:lnTo>
                    <a:pt x="236" y="85"/>
                  </a:lnTo>
                  <a:lnTo>
                    <a:pt x="235" y="88"/>
                  </a:lnTo>
                  <a:lnTo>
                    <a:pt x="233" y="90"/>
                  </a:lnTo>
                  <a:lnTo>
                    <a:pt x="226" y="93"/>
                  </a:lnTo>
                  <a:lnTo>
                    <a:pt x="226" y="93"/>
                  </a:lnTo>
                  <a:lnTo>
                    <a:pt x="212" y="98"/>
                  </a:lnTo>
                  <a:lnTo>
                    <a:pt x="199" y="102"/>
                  </a:lnTo>
                  <a:lnTo>
                    <a:pt x="184" y="103"/>
                  </a:lnTo>
                  <a:lnTo>
                    <a:pt x="171" y="105"/>
                  </a:lnTo>
                  <a:lnTo>
                    <a:pt x="171" y="105"/>
                  </a:lnTo>
                  <a:lnTo>
                    <a:pt x="148" y="102"/>
                  </a:lnTo>
                  <a:lnTo>
                    <a:pt x="138" y="100"/>
                  </a:lnTo>
                  <a:lnTo>
                    <a:pt x="128" y="97"/>
                  </a:lnTo>
                  <a:lnTo>
                    <a:pt x="118" y="93"/>
                  </a:lnTo>
                  <a:lnTo>
                    <a:pt x="110" y="88"/>
                  </a:lnTo>
                  <a:lnTo>
                    <a:pt x="102" y="82"/>
                  </a:lnTo>
                  <a:lnTo>
                    <a:pt x="95" y="75"/>
                  </a:lnTo>
                  <a:lnTo>
                    <a:pt x="95" y="75"/>
                  </a:lnTo>
                  <a:lnTo>
                    <a:pt x="87" y="67"/>
                  </a:lnTo>
                  <a:lnTo>
                    <a:pt x="81" y="57"/>
                  </a:lnTo>
                  <a:lnTo>
                    <a:pt x="74" y="47"/>
                  </a:lnTo>
                  <a:lnTo>
                    <a:pt x="71" y="36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6"/>
                  </a:lnTo>
                  <a:lnTo>
                    <a:pt x="5" y="46"/>
                  </a:lnTo>
                  <a:lnTo>
                    <a:pt x="12" y="65"/>
                  </a:lnTo>
                  <a:lnTo>
                    <a:pt x="20" y="82"/>
                  </a:lnTo>
                  <a:lnTo>
                    <a:pt x="30" y="98"/>
                  </a:lnTo>
                  <a:lnTo>
                    <a:pt x="41" y="115"/>
                  </a:lnTo>
                  <a:lnTo>
                    <a:pt x="56" y="128"/>
                  </a:lnTo>
                  <a:lnTo>
                    <a:pt x="71" y="139"/>
                  </a:lnTo>
                  <a:lnTo>
                    <a:pt x="71" y="139"/>
                  </a:lnTo>
                  <a:lnTo>
                    <a:pt x="90" y="152"/>
                  </a:lnTo>
                  <a:lnTo>
                    <a:pt x="113" y="161"/>
                  </a:lnTo>
                  <a:lnTo>
                    <a:pt x="138" y="167"/>
                  </a:lnTo>
                  <a:lnTo>
                    <a:pt x="151" y="169"/>
                  </a:lnTo>
                  <a:lnTo>
                    <a:pt x="164" y="169"/>
                  </a:lnTo>
                  <a:lnTo>
                    <a:pt x="164" y="169"/>
                  </a:lnTo>
                  <a:lnTo>
                    <a:pt x="176" y="169"/>
                  </a:lnTo>
                  <a:lnTo>
                    <a:pt x="189" y="167"/>
                  </a:lnTo>
                  <a:lnTo>
                    <a:pt x="213" y="161"/>
                  </a:lnTo>
                  <a:lnTo>
                    <a:pt x="236" y="152"/>
                  </a:lnTo>
                  <a:lnTo>
                    <a:pt x="256" y="139"/>
                  </a:lnTo>
                  <a:lnTo>
                    <a:pt x="256" y="139"/>
                  </a:lnTo>
                  <a:lnTo>
                    <a:pt x="271" y="128"/>
                  </a:lnTo>
                  <a:lnTo>
                    <a:pt x="286" y="115"/>
                  </a:lnTo>
                  <a:lnTo>
                    <a:pt x="297" y="98"/>
                  </a:lnTo>
                  <a:lnTo>
                    <a:pt x="307" y="82"/>
                  </a:lnTo>
                  <a:lnTo>
                    <a:pt x="315" y="65"/>
                  </a:lnTo>
                  <a:lnTo>
                    <a:pt x="322" y="46"/>
                  </a:lnTo>
                  <a:lnTo>
                    <a:pt x="325" y="26"/>
                  </a:lnTo>
                  <a:lnTo>
                    <a:pt x="327" y="6"/>
                  </a:lnTo>
                  <a:lnTo>
                    <a:pt x="327" y="6"/>
                  </a:lnTo>
                  <a:lnTo>
                    <a:pt x="325" y="0"/>
                  </a:lnTo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79" name="Freeform 529"/>
            <p:cNvSpPr>
              <a:spLocks/>
            </p:cNvSpPr>
            <p:nvPr userDrawn="1"/>
          </p:nvSpPr>
          <p:spPr bwMode="auto">
            <a:xfrm>
              <a:off x="5013325" y="4095750"/>
              <a:ext cx="476250" cy="596900"/>
            </a:xfrm>
            <a:custGeom>
              <a:avLst/>
              <a:gdLst/>
              <a:ahLst/>
              <a:cxnLst>
                <a:cxn ang="0">
                  <a:pos x="300" y="187"/>
                </a:cxn>
                <a:cxn ang="0">
                  <a:pos x="0" y="376"/>
                </a:cxn>
                <a:cxn ang="0">
                  <a:pos x="0" y="0"/>
                </a:cxn>
                <a:cxn ang="0">
                  <a:pos x="300" y="187"/>
                </a:cxn>
              </a:cxnLst>
              <a:rect l="0" t="0" r="r" b="b"/>
              <a:pathLst>
                <a:path w="300" h="376">
                  <a:moveTo>
                    <a:pt x="300" y="187"/>
                  </a:moveTo>
                  <a:lnTo>
                    <a:pt x="0" y="376"/>
                  </a:lnTo>
                  <a:lnTo>
                    <a:pt x="0" y="0"/>
                  </a:lnTo>
                  <a:lnTo>
                    <a:pt x="300" y="187"/>
                  </a:lnTo>
                  <a:close/>
                </a:path>
              </a:pathLst>
            </a:custGeom>
            <a:solidFill>
              <a:srgbClr val="C5D64C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80" name="Freeform 530"/>
            <p:cNvSpPr>
              <a:spLocks/>
            </p:cNvSpPr>
            <p:nvPr userDrawn="1"/>
          </p:nvSpPr>
          <p:spPr bwMode="auto">
            <a:xfrm>
              <a:off x="5489575" y="4095751"/>
              <a:ext cx="474663" cy="596900"/>
            </a:xfrm>
            <a:custGeom>
              <a:avLst/>
              <a:gdLst/>
              <a:ahLst/>
              <a:cxnLst>
                <a:cxn ang="0">
                  <a:pos x="299" y="0"/>
                </a:cxn>
                <a:cxn ang="0">
                  <a:pos x="299" y="376"/>
                </a:cxn>
                <a:cxn ang="0">
                  <a:pos x="0" y="187"/>
                </a:cxn>
                <a:cxn ang="0">
                  <a:pos x="299" y="0"/>
                </a:cxn>
              </a:cxnLst>
              <a:rect l="0" t="0" r="r" b="b"/>
              <a:pathLst>
                <a:path w="299" h="376">
                  <a:moveTo>
                    <a:pt x="299" y="0"/>
                  </a:moveTo>
                  <a:lnTo>
                    <a:pt x="299" y="376"/>
                  </a:lnTo>
                  <a:lnTo>
                    <a:pt x="0" y="187"/>
                  </a:lnTo>
                  <a:lnTo>
                    <a:pt x="299" y="0"/>
                  </a:lnTo>
                  <a:close/>
                </a:path>
              </a:pathLst>
            </a:custGeom>
            <a:solidFill>
              <a:srgbClr val="C5D64C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81" name="Freeform 531"/>
            <p:cNvSpPr>
              <a:spLocks/>
            </p:cNvSpPr>
            <p:nvPr userDrawn="1"/>
          </p:nvSpPr>
          <p:spPr bwMode="auto">
            <a:xfrm>
              <a:off x="5013325" y="4392613"/>
              <a:ext cx="950913" cy="300037"/>
            </a:xfrm>
            <a:custGeom>
              <a:avLst/>
              <a:gdLst/>
              <a:ahLst/>
              <a:cxnLst>
                <a:cxn ang="0">
                  <a:pos x="599" y="189"/>
                </a:cxn>
                <a:cxn ang="0">
                  <a:pos x="0" y="189"/>
                </a:cxn>
                <a:cxn ang="0">
                  <a:pos x="300" y="0"/>
                </a:cxn>
                <a:cxn ang="0">
                  <a:pos x="599" y="189"/>
                </a:cxn>
              </a:cxnLst>
              <a:rect l="0" t="0" r="r" b="b"/>
              <a:pathLst>
                <a:path w="599" h="189">
                  <a:moveTo>
                    <a:pt x="599" y="189"/>
                  </a:moveTo>
                  <a:lnTo>
                    <a:pt x="0" y="189"/>
                  </a:lnTo>
                  <a:lnTo>
                    <a:pt x="300" y="0"/>
                  </a:lnTo>
                  <a:lnTo>
                    <a:pt x="599" y="189"/>
                  </a:lnTo>
                  <a:close/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282" name="그룹 281"/>
          <p:cNvGrpSpPr/>
          <p:nvPr userDrawn="1"/>
        </p:nvGrpSpPr>
        <p:grpSpPr>
          <a:xfrm>
            <a:off x="4928216" y="2502068"/>
            <a:ext cx="918245" cy="911048"/>
            <a:chOff x="6583124" y="689697"/>
            <a:chExt cx="1858943" cy="2459166"/>
          </a:xfrm>
        </p:grpSpPr>
        <p:grpSp>
          <p:nvGrpSpPr>
            <p:cNvPr id="283" name="그룹 151"/>
            <p:cNvGrpSpPr/>
            <p:nvPr userDrawn="1"/>
          </p:nvGrpSpPr>
          <p:grpSpPr>
            <a:xfrm rot="20284125">
              <a:off x="6583124" y="689697"/>
              <a:ext cx="1858943" cy="2459166"/>
              <a:chOff x="3308350" y="1076325"/>
              <a:chExt cx="2025650" cy="2679700"/>
            </a:xfrm>
          </p:grpSpPr>
          <p:sp>
            <p:nvSpPr>
              <p:cNvPr id="287" name="Freeform 9"/>
              <p:cNvSpPr>
                <a:spLocks/>
              </p:cNvSpPr>
              <p:nvPr userDrawn="1"/>
            </p:nvSpPr>
            <p:spPr bwMode="auto">
              <a:xfrm>
                <a:off x="3308350" y="1076325"/>
                <a:ext cx="2025650" cy="2679700"/>
              </a:xfrm>
              <a:custGeom>
                <a:avLst/>
                <a:gdLst/>
                <a:ahLst/>
                <a:cxnLst>
                  <a:cxn ang="0">
                    <a:pos x="742" y="1636"/>
                  </a:cxn>
                  <a:cxn ang="0">
                    <a:pos x="742" y="1636"/>
                  </a:cxn>
                  <a:cxn ang="0">
                    <a:pos x="734" y="1650"/>
                  </a:cxn>
                  <a:cxn ang="0">
                    <a:pos x="726" y="1662"/>
                  </a:cxn>
                  <a:cxn ang="0">
                    <a:pos x="714" y="1672"/>
                  </a:cxn>
                  <a:cxn ang="0">
                    <a:pos x="702" y="1680"/>
                  </a:cxn>
                  <a:cxn ang="0">
                    <a:pos x="690" y="1686"/>
                  </a:cxn>
                  <a:cxn ang="0">
                    <a:pos x="676" y="1688"/>
                  </a:cxn>
                  <a:cxn ang="0">
                    <a:pos x="664" y="1688"/>
                  </a:cxn>
                  <a:cxn ang="0">
                    <a:pos x="650" y="1684"/>
                  </a:cxn>
                  <a:cxn ang="0">
                    <a:pos x="36" y="1432"/>
                  </a:cxn>
                  <a:cxn ang="0">
                    <a:pos x="36" y="1432"/>
                  </a:cxn>
                  <a:cxn ang="0">
                    <a:pos x="26" y="1426"/>
                  </a:cxn>
                  <a:cxn ang="0">
                    <a:pos x="16" y="1416"/>
                  </a:cxn>
                  <a:cxn ang="0">
                    <a:pos x="8" y="1406"/>
                  </a:cxn>
                  <a:cxn ang="0">
                    <a:pos x="2" y="1394"/>
                  </a:cxn>
                  <a:cxn ang="0">
                    <a:pos x="0" y="1380"/>
                  </a:cxn>
                  <a:cxn ang="0">
                    <a:pos x="0" y="1364"/>
                  </a:cxn>
                  <a:cxn ang="0">
                    <a:pos x="2" y="1350"/>
                  </a:cxn>
                  <a:cxn ang="0">
                    <a:pos x="6" y="1334"/>
                  </a:cxn>
                  <a:cxn ang="0">
                    <a:pos x="532" y="52"/>
                  </a:cxn>
                  <a:cxn ang="0">
                    <a:pos x="532" y="52"/>
                  </a:cxn>
                  <a:cxn ang="0">
                    <a:pos x="540" y="38"/>
                  </a:cxn>
                  <a:cxn ang="0">
                    <a:pos x="550" y="26"/>
                  </a:cxn>
                  <a:cxn ang="0">
                    <a:pos x="560" y="16"/>
                  </a:cxn>
                  <a:cxn ang="0">
                    <a:pos x="572" y="8"/>
                  </a:cxn>
                  <a:cxn ang="0">
                    <a:pos x="584" y="2"/>
                  </a:cxn>
                  <a:cxn ang="0">
                    <a:pos x="598" y="0"/>
                  </a:cxn>
                  <a:cxn ang="0">
                    <a:pos x="610" y="0"/>
                  </a:cxn>
                  <a:cxn ang="0">
                    <a:pos x="624" y="4"/>
                  </a:cxn>
                  <a:cxn ang="0">
                    <a:pos x="1238" y="256"/>
                  </a:cxn>
                  <a:cxn ang="0">
                    <a:pos x="1238" y="256"/>
                  </a:cxn>
                  <a:cxn ang="0">
                    <a:pos x="1250" y="262"/>
                  </a:cxn>
                  <a:cxn ang="0">
                    <a:pos x="1260" y="272"/>
                  </a:cxn>
                  <a:cxn ang="0">
                    <a:pos x="1266" y="282"/>
                  </a:cxn>
                  <a:cxn ang="0">
                    <a:pos x="1272" y="296"/>
                  </a:cxn>
                  <a:cxn ang="0">
                    <a:pos x="1274" y="310"/>
                  </a:cxn>
                  <a:cxn ang="0">
                    <a:pos x="1276" y="324"/>
                  </a:cxn>
                  <a:cxn ang="0">
                    <a:pos x="1274" y="340"/>
                  </a:cxn>
                  <a:cxn ang="0">
                    <a:pos x="1268" y="354"/>
                  </a:cxn>
                  <a:cxn ang="0">
                    <a:pos x="742" y="1636"/>
                  </a:cxn>
                </a:cxnLst>
                <a:rect l="0" t="0" r="r" b="b"/>
                <a:pathLst>
                  <a:path w="1276" h="1688">
                    <a:moveTo>
                      <a:pt x="742" y="1636"/>
                    </a:moveTo>
                    <a:lnTo>
                      <a:pt x="742" y="1636"/>
                    </a:lnTo>
                    <a:lnTo>
                      <a:pt x="734" y="1650"/>
                    </a:lnTo>
                    <a:lnTo>
                      <a:pt x="726" y="1662"/>
                    </a:lnTo>
                    <a:lnTo>
                      <a:pt x="714" y="1672"/>
                    </a:lnTo>
                    <a:lnTo>
                      <a:pt x="702" y="1680"/>
                    </a:lnTo>
                    <a:lnTo>
                      <a:pt x="690" y="1686"/>
                    </a:lnTo>
                    <a:lnTo>
                      <a:pt x="676" y="1688"/>
                    </a:lnTo>
                    <a:lnTo>
                      <a:pt x="664" y="1688"/>
                    </a:lnTo>
                    <a:lnTo>
                      <a:pt x="650" y="1684"/>
                    </a:lnTo>
                    <a:lnTo>
                      <a:pt x="36" y="1432"/>
                    </a:lnTo>
                    <a:lnTo>
                      <a:pt x="36" y="1432"/>
                    </a:lnTo>
                    <a:lnTo>
                      <a:pt x="26" y="1426"/>
                    </a:lnTo>
                    <a:lnTo>
                      <a:pt x="16" y="1416"/>
                    </a:lnTo>
                    <a:lnTo>
                      <a:pt x="8" y="1406"/>
                    </a:lnTo>
                    <a:lnTo>
                      <a:pt x="2" y="1394"/>
                    </a:lnTo>
                    <a:lnTo>
                      <a:pt x="0" y="1380"/>
                    </a:lnTo>
                    <a:lnTo>
                      <a:pt x="0" y="1364"/>
                    </a:lnTo>
                    <a:lnTo>
                      <a:pt x="2" y="1350"/>
                    </a:lnTo>
                    <a:lnTo>
                      <a:pt x="6" y="1334"/>
                    </a:lnTo>
                    <a:lnTo>
                      <a:pt x="532" y="52"/>
                    </a:lnTo>
                    <a:lnTo>
                      <a:pt x="532" y="52"/>
                    </a:lnTo>
                    <a:lnTo>
                      <a:pt x="540" y="38"/>
                    </a:lnTo>
                    <a:lnTo>
                      <a:pt x="550" y="26"/>
                    </a:lnTo>
                    <a:lnTo>
                      <a:pt x="560" y="16"/>
                    </a:lnTo>
                    <a:lnTo>
                      <a:pt x="572" y="8"/>
                    </a:lnTo>
                    <a:lnTo>
                      <a:pt x="584" y="2"/>
                    </a:lnTo>
                    <a:lnTo>
                      <a:pt x="598" y="0"/>
                    </a:lnTo>
                    <a:lnTo>
                      <a:pt x="610" y="0"/>
                    </a:lnTo>
                    <a:lnTo>
                      <a:pt x="624" y="4"/>
                    </a:lnTo>
                    <a:lnTo>
                      <a:pt x="1238" y="256"/>
                    </a:lnTo>
                    <a:lnTo>
                      <a:pt x="1238" y="256"/>
                    </a:lnTo>
                    <a:lnTo>
                      <a:pt x="1250" y="262"/>
                    </a:lnTo>
                    <a:lnTo>
                      <a:pt x="1260" y="272"/>
                    </a:lnTo>
                    <a:lnTo>
                      <a:pt x="1266" y="282"/>
                    </a:lnTo>
                    <a:lnTo>
                      <a:pt x="1272" y="296"/>
                    </a:lnTo>
                    <a:lnTo>
                      <a:pt x="1274" y="310"/>
                    </a:lnTo>
                    <a:lnTo>
                      <a:pt x="1276" y="324"/>
                    </a:lnTo>
                    <a:lnTo>
                      <a:pt x="1274" y="340"/>
                    </a:lnTo>
                    <a:lnTo>
                      <a:pt x="1268" y="354"/>
                    </a:lnTo>
                    <a:lnTo>
                      <a:pt x="742" y="1636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88" name="Freeform 10"/>
              <p:cNvSpPr>
                <a:spLocks/>
              </p:cNvSpPr>
              <p:nvPr userDrawn="1"/>
            </p:nvSpPr>
            <p:spPr bwMode="auto">
              <a:xfrm>
                <a:off x="3559761" y="1474508"/>
                <a:ext cx="1541880" cy="1835709"/>
              </a:xfrm>
              <a:custGeom>
                <a:avLst/>
                <a:gdLst/>
                <a:ahLst/>
                <a:cxnLst>
                  <a:cxn ang="0">
                    <a:pos x="680" y="1228"/>
                  </a:cxn>
                  <a:cxn ang="0">
                    <a:pos x="680" y="1228"/>
                  </a:cxn>
                  <a:cxn ang="0">
                    <a:pos x="674" y="1238"/>
                  </a:cxn>
                  <a:cxn ang="0">
                    <a:pos x="668" y="1246"/>
                  </a:cxn>
                  <a:cxn ang="0">
                    <a:pos x="658" y="1254"/>
                  </a:cxn>
                  <a:cxn ang="0">
                    <a:pos x="648" y="1258"/>
                  </a:cxn>
                  <a:cxn ang="0">
                    <a:pos x="638" y="1262"/>
                  </a:cxn>
                  <a:cxn ang="0">
                    <a:pos x="626" y="1262"/>
                  </a:cxn>
                  <a:cxn ang="0">
                    <a:pos x="614" y="1260"/>
                  </a:cxn>
                  <a:cxn ang="0">
                    <a:pos x="602" y="1258"/>
                  </a:cxn>
                  <a:cxn ang="0">
                    <a:pos x="38" y="1026"/>
                  </a:cxn>
                  <a:cxn ang="0">
                    <a:pos x="38" y="1026"/>
                  </a:cxn>
                  <a:cxn ang="0">
                    <a:pos x="26" y="1020"/>
                  </a:cxn>
                  <a:cxn ang="0">
                    <a:pos x="18" y="1012"/>
                  </a:cxn>
                  <a:cxn ang="0">
                    <a:pos x="10" y="1004"/>
                  </a:cxn>
                  <a:cxn ang="0">
                    <a:pos x="4" y="994"/>
                  </a:cxn>
                  <a:cxn ang="0">
                    <a:pos x="0" y="984"/>
                  </a:cxn>
                  <a:cxn ang="0">
                    <a:pos x="0" y="972"/>
                  </a:cxn>
                  <a:cxn ang="0">
                    <a:pos x="0" y="960"/>
                  </a:cxn>
                  <a:cxn ang="0">
                    <a:pos x="4" y="950"/>
                  </a:cxn>
                  <a:cxn ang="0">
                    <a:pos x="380" y="34"/>
                  </a:cxn>
                  <a:cxn ang="0">
                    <a:pos x="380" y="34"/>
                  </a:cxn>
                  <a:cxn ang="0">
                    <a:pos x="384" y="24"/>
                  </a:cxn>
                  <a:cxn ang="0">
                    <a:pos x="392" y="16"/>
                  </a:cxn>
                  <a:cxn ang="0">
                    <a:pos x="400" y="10"/>
                  </a:cxn>
                  <a:cxn ang="0">
                    <a:pos x="412" y="4"/>
                  </a:cxn>
                  <a:cxn ang="0">
                    <a:pos x="422" y="2"/>
                  </a:cxn>
                  <a:cxn ang="0">
                    <a:pos x="434" y="0"/>
                  </a:cxn>
                  <a:cxn ang="0">
                    <a:pos x="446" y="2"/>
                  </a:cxn>
                  <a:cxn ang="0">
                    <a:pos x="456" y="6"/>
                  </a:cxn>
                  <a:cxn ang="0">
                    <a:pos x="1022" y="238"/>
                  </a:cxn>
                  <a:cxn ang="0">
                    <a:pos x="1022" y="238"/>
                  </a:cxn>
                  <a:cxn ang="0">
                    <a:pos x="1032" y="242"/>
                  </a:cxn>
                  <a:cxn ang="0">
                    <a:pos x="1042" y="250"/>
                  </a:cxn>
                  <a:cxn ang="0">
                    <a:pos x="1050" y="258"/>
                  </a:cxn>
                  <a:cxn ang="0">
                    <a:pos x="1054" y="268"/>
                  </a:cxn>
                  <a:cxn ang="0">
                    <a:pos x="1058" y="280"/>
                  </a:cxn>
                  <a:cxn ang="0">
                    <a:pos x="1060" y="290"/>
                  </a:cxn>
                  <a:cxn ang="0">
                    <a:pos x="1060" y="302"/>
                  </a:cxn>
                  <a:cxn ang="0">
                    <a:pos x="1056" y="312"/>
                  </a:cxn>
                  <a:cxn ang="0">
                    <a:pos x="680" y="1228"/>
                  </a:cxn>
                </a:cxnLst>
                <a:rect l="0" t="0" r="r" b="b"/>
                <a:pathLst>
                  <a:path w="1060" h="1262">
                    <a:moveTo>
                      <a:pt x="680" y="1228"/>
                    </a:moveTo>
                    <a:lnTo>
                      <a:pt x="680" y="1228"/>
                    </a:lnTo>
                    <a:lnTo>
                      <a:pt x="674" y="1238"/>
                    </a:lnTo>
                    <a:lnTo>
                      <a:pt x="668" y="1246"/>
                    </a:lnTo>
                    <a:lnTo>
                      <a:pt x="658" y="1254"/>
                    </a:lnTo>
                    <a:lnTo>
                      <a:pt x="648" y="1258"/>
                    </a:lnTo>
                    <a:lnTo>
                      <a:pt x="638" y="1262"/>
                    </a:lnTo>
                    <a:lnTo>
                      <a:pt x="626" y="1262"/>
                    </a:lnTo>
                    <a:lnTo>
                      <a:pt x="614" y="1260"/>
                    </a:lnTo>
                    <a:lnTo>
                      <a:pt x="602" y="1258"/>
                    </a:lnTo>
                    <a:lnTo>
                      <a:pt x="38" y="1026"/>
                    </a:lnTo>
                    <a:lnTo>
                      <a:pt x="38" y="1026"/>
                    </a:lnTo>
                    <a:lnTo>
                      <a:pt x="26" y="1020"/>
                    </a:lnTo>
                    <a:lnTo>
                      <a:pt x="18" y="1012"/>
                    </a:lnTo>
                    <a:lnTo>
                      <a:pt x="10" y="1004"/>
                    </a:lnTo>
                    <a:lnTo>
                      <a:pt x="4" y="994"/>
                    </a:lnTo>
                    <a:lnTo>
                      <a:pt x="0" y="984"/>
                    </a:lnTo>
                    <a:lnTo>
                      <a:pt x="0" y="972"/>
                    </a:lnTo>
                    <a:lnTo>
                      <a:pt x="0" y="960"/>
                    </a:lnTo>
                    <a:lnTo>
                      <a:pt x="4" y="950"/>
                    </a:lnTo>
                    <a:lnTo>
                      <a:pt x="380" y="34"/>
                    </a:lnTo>
                    <a:lnTo>
                      <a:pt x="380" y="34"/>
                    </a:lnTo>
                    <a:lnTo>
                      <a:pt x="384" y="24"/>
                    </a:lnTo>
                    <a:lnTo>
                      <a:pt x="392" y="16"/>
                    </a:lnTo>
                    <a:lnTo>
                      <a:pt x="400" y="10"/>
                    </a:lnTo>
                    <a:lnTo>
                      <a:pt x="412" y="4"/>
                    </a:lnTo>
                    <a:lnTo>
                      <a:pt x="422" y="2"/>
                    </a:lnTo>
                    <a:lnTo>
                      <a:pt x="434" y="0"/>
                    </a:lnTo>
                    <a:lnTo>
                      <a:pt x="446" y="2"/>
                    </a:lnTo>
                    <a:lnTo>
                      <a:pt x="456" y="6"/>
                    </a:lnTo>
                    <a:lnTo>
                      <a:pt x="1022" y="238"/>
                    </a:lnTo>
                    <a:lnTo>
                      <a:pt x="1022" y="238"/>
                    </a:lnTo>
                    <a:lnTo>
                      <a:pt x="1032" y="242"/>
                    </a:lnTo>
                    <a:lnTo>
                      <a:pt x="1042" y="250"/>
                    </a:lnTo>
                    <a:lnTo>
                      <a:pt x="1050" y="258"/>
                    </a:lnTo>
                    <a:lnTo>
                      <a:pt x="1054" y="268"/>
                    </a:lnTo>
                    <a:lnTo>
                      <a:pt x="1058" y="280"/>
                    </a:lnTo>
                    <a:lnTo>
                      <a:pt x="1060" y="290"/>
                    </a:lnTo>
                    <a:lnTo>
                      <a:pt x="1060" y="302"/>
                    </a:lnTo>
                    <a:lnTo>
                      <a:pt x="1056" y="312"/>
                    </a:lnTo>
                    <a:lnTo>
                      <a:pt x="680" y="1228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89" name="Freeform 11"/>
              <p:cNvSpPr>
                <a:spLocks/>
              </p:cNvSpPr>
              <p:nvPr userDrawn="1"/>
            </p:nvSpPr>
            <p:spPr bwMode="auto">
              <a:xfrm>
                <a:off x="4537075" y="1330325"/>
                <a:ext cx="381000" cy="206375"/>
              </a:xfrm>
              <a:custGeom>
                <a:avLst/>
                <a:gdLst/>
                <a:ahLst/>
                <a:cxnLst>
                  <a:cxn ang="0">
                    <a:pos x="238" y="114"/>
                  </a:cxn>
                  <a:cxn ang="0">
                    <a:pos x="238" y="114"/>
                  </a:cxn>
                  <a:cxn ang="0">
                    <a:pos x="234" y="122"/>
                  </a:cxn>
                  <a:cxn ang="0">
                    <a:pos x="224" y="128"/>
                  </a:cxn>
                  <a:cxn ang="0">
                    <a:pos x="216" y="130"/>
                  </a:cxn>
                  <a:cxn ang="0">
                    <a:pos x="204" y="128"/>
                  </a:cxn>
                  <a:cxn ang="0">
                    <a:pos x="16" y="50"/>
                  </a:cxn>
                  <a:cxn ang="0">
                    <a:pos x="16" y="50"/>
                  </a:cxn>
                  <a:cxn ang="0">
                    <a:pos x="8" y="44"/>
                  </a:cxn>
                  <a:cxn ang="0">
                    <a:pos x="2" y="36"/>
                  </a:cxn>
                  <a:cxn ang="0">
                    <a:pos x="0" y="26"/>
                  </a:cxn>
                  <a:cxn ang="0">
                    <a:pos x="2" y="16"/>
                  </a:cxn>
                  <a:cxn ang="0">
                    <a:pos x="2" y="16"/>
                  </a:cxn>
                  <a:cxn ang="0">
                    <a:pos x="2" y="16"/>
                  </a:cxn>
                  <a:cxn ang="0">
                    <a:pos x="8" y="8"/>
                  </a:cxn>
                  <a:cxn ang="0">
                    <a:pos x="16" y="2"/>
                  </a:cxn>
                  <a:cxn ang="0">
                    <a:pos x="26" y="0"/>
                  </a:cxn>
                  <a:cxn ang="0">
                    <a:pos x="36" y="2"/>
                  </a:cxn>
                  <a:cxn ang="0">
                    <a:pos x="224" y="80"/>
                  </a:cxn>
                  <a:cxn ang="0">
                    <a:pos x="224" y="80"/>
                  </a:cxn>
                  <a:cxn ang="0">
                    <a:pos x="234" y="86"/>
                  </a:cxn>
                  <a:cxn ang="0">
                    <a:pos x="238" y="94"/>
                  </a:cxn>
                  <a:cxn ang="0">
                    <a:pos x="240" y="104"/>
                  </a:cxn>
                  <a:cxn ang="0">
                    <a:pos x="238" y="114"/>
                  </a:cxn>
                  <a:cxn ang="0">
                    <a:pos x="238" y="114"/>
                  </a:cxn>
                </a:cxnLst>
                <a:rect l="0" t="0" r="r" b="b"/>
                <a:pathLst>
                  <a:path w="240" h="130">
                    <a:moveTo>
                      <a:pt x="238" y="114"/>
                    </a:moveTo>
                    <a:lnTo>
                      <a:pt x="238" y="114"/>
                    </a:lnTo>
                    <a:lnTo>
                      <a:pt x="234" y="122"/>
                    </a:lnTo>
                    <a:lnTo>
                      <a:pt x="224" y="128"/>
                    </a:lnTo>
                    <a:lnTo>
                      <a:pt x="216" y="130"/>
                    </a:lnTo>
                    <a:lnTo>
                      <a:pt x="204" y="128"/>
                    </a:lnTo>
                    <a:lnTo>
                      <a:pt x="16" y="50"/>
                    </a:lnTo>
                    <a:lnTo>
                      <a:pt x="16" y="50"/>
                    </a:lnTo>
                    <a:lnTo>
                      <a:pt x="8" y="44"/>
                    </a:lnTo>
                    <a:lnTo>
                      <a:pt x="2" y="36"/>
                    </a:lnTo>
                    <a:lnTo>
                      <a:pt x="0" y="26"/>
                    </a:lnTo>
                    <a:lnTo>
                      <a:pt x="2" y="16"/>
                    </a:lnTo>
                    <a:lnTo>
                      <a:pt x="2" y="16"/>
                    </a:lnTo>
                    <a:lnTo>
                      <a:pt x="2" y="16"/>
                    </a:lnTo>
                    <a:lnTo>
                      <a:pt x="8" y="8"/>
                    </a:lnTo>
                    <a:lnTo>
                      <a:pt x="16" y="2"/>
                    </a:lnTo>
                    <a:lnTo>
                      <a:pt x="26" y="0"/>
                    </a:lnTo>
                    <a:lnTo>
                      <a:pt x="36" y="2"/>
                    </a:lnTo>
                    <a:lnTo>
                      <a:pt x="224" y="80"/>
                    </a:lnTo>
                    <a:lnTo>
                      <a:pt x="224" y="80"/>
                    </a:lnTo>
                    <a:lnTo>
                      <a:pt x="234" y="86"/>
                    </a:lnTo>
                    <a:lnTo>
                      <a:pt x="238" y="94"/>
                    </a:lnTo>
                    <a:lnTo>
                      <a:pt x="240" y="104"/>
                    </a:lnTo>
                    <a:lnTo>
                      <a:pt x="238" y="114"/>
                    </a:lnTo>
                    <a:lnTo>
                      <a:pt x="238" y="114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90" name="Freeform 12"/>
              <p:cNvSpPr>
                <a:spLocks/>
              </p:cNvSpPr>
              <p:nvPr userDrawn="1"/>
            </p:nvSpPr>
            <p:spPr bwMode="auto">
              <a:xfrm>
                <a:off x="3714750" y="3222625"/>
                <a:ext cx="415925" cy="295275"/>
              </a:xfrm>
              <a:custGeom>
                <a:avLst/>
                <a:gdLst/>
                <a:ahLst/>
                <a:cxnLst>
                  <a:cxn ang="0">
                    <a:pos x="258" y="146"/>
                  </a:cxn>
                  <a:cxn ang="0">
                    <a:pos x="258" y="146"/>
                  </a:cxn>
                  <a:cxn ang="0">
                    <a:pos x="250" y="158"/>
                  </a:cxn>
                  <a:cxn ang="0">
                    <a:pos x="242" y="168"/>
                  </a:cxn>
                  <a:cxn ang="0">
                    <a:pos x="232" y="176"/>
                  </a:cxn>
                  <a:cxn ang="0">
                    <a:pos x="222" y="182"/>
                  </a:cxn>
                  <a:cxn ang="0">
                    <a:pos x="210" y="186"/>
                  </a:cxn>
                  <a:cxn ang="0">
                    <a:pos x="196" y="186"/>
                  </a:cxn>
                  <a:cxn ang="0">
                    <a:pos x="184" y="186"/>
                  </a:cxn>
                  <a:cxn ang="0">
                    <a:pos x="170" y="182"/>
                  </a:cxn>
                  <a:cxn ang="0">
                    <a:pos x="42" y="128"/>
                  </a:cxn>
                  <a:cxn ang="0">
                    <a:pos x="42" y="128"/>
                  </a:cxn>
                  <a:cxn ang="0">
                    <a:pos x="30" y="122"/>
                  </a:cxn>
                  <a:cxn ang="0">
                    <a:pos x="20" y="114"/>
                  </a:cxn>
                  <a:cxn ang="0">
                    <a:pos x="12" y="104"/>
                  </a:cxn>
                  <a:cxn ang="0">
                    <a:pos x="6" y="92"/>
                  </a:cxn>
                  <a:cxn ang="0">
                    <a:pos x="2" y="80"/>
                  </a:cxn>
                  <a:cxn ang="0">
                    <a:pos x="0" y="68"/>
                  </a:cxn>
                  <a:cxn ang="0">
                    <a:pos x="2" y="54"/>
                  </a:cxn>
                  <a:cxn ang="0">
                    <a:pos x="6" y="42"/>
                  </a:cxn>
                  <a:cxn ang="0">
                    <a:pos x="6" y="42"/>
                  </a:cxn>
                  <a:cxn ang="0">
                    <a:pos x="6" y="42"/>
                  </a:cxn>
                  <a:cxn ang="0">
                    <a:pos x="12" y="30"/>
                  </a:cxn>
                  <a:cxn ang="0">
                    <a:pos x="20" y="20"/>
                  </a:cxn>
                  <a:cxn ang="0">
                    <a:pos x="30" y="12"/>
                  </a:cxn>
                  <a:cxn ang="0">
                    <a:pos x="42" y="6"/>
                  </a:cxn>
                  <a:cxn ang="0">
                    <a:pos x="54" y="2"/>
                  </a:cxn>
                  <a:cxn ang="0">
                    <a:pos x="66" y="0"/>
                  </a:cxn>
                  <a:cxn ang="0">
                    <a:pos x="80" y="2"/>
                  </a:cxn>
                  <a:cxn ang="0">
                    <a:pos x="92" y="6"/>
                  </a:cxn>
                  <a:cxn ang="0">
                    <a:pos x="222" y="60"/>
                  </a:cxn>
                  <a:cxn ang="0">
                    <a:pos x="222" y="60"/>
                  </a:cxn>
                  <a:cxn ang="0">
                    <a:pos x="234" y="66"/>
                  </a:cxn>
                  <a:cxn ang="0">
                    <a:pos x="244" y="74"/>
                  </a:cxn>
                  <a:cxn ang="0">
                    <a:pos x="252" y="84"/>
                  </a:cxn>
                  <a:cxn ang="0">
                    <a:pos x="258" y="96"/>
                  </a:cxn>
                  <a:cxn ang="0">
                    <a:pos x="260" y="108"/>
                  </a:cxn>
                  <a:cxn ang="0">
                    <a:pos x="262" y="120"/>
                  </a:cxn>
                  <a:cxn ang="0">
                    <a:pos x="260" y="134"/>
                  </a:cxn>
                  <a:cxn ang="0">
                    <a:pos x="258" y="146"/>
                  </a:cxn>
                  <a:cxn ang="0">
                    <a:pos x="258" y="146"/>
                  </a:cxn>
                </a:cxnLst>
                <a:rect l="0" t="0" r="r" b="b"/>
                <a:pathLst>
                  <a:path w="262" h="186">
                    <a:moveTo>
                      <a:pt x="258" y="146"/>
                    </a:moveTo>
                    <a:lnTo>
                      <a:pt x="258" y="146"/>
                    </a:lnTo>
                    <a:lnTo>
                      <a:pt x="250" y="158"/>
                    </a:lnTo>
                    <a:lnTo>
                      <a:pt x="242" y="168"/>
                    </a:lnTo>
                    <a:lnTo>
                      <a:pt x="232" y="176"/>
                    </a:lnTo>
                    <a:lnTo>
                      <a:pt x="222" y="182"/>
                    </a:lnTo>
                    <a:lnTo>
                      <a:pt x="210" y="186"/>
                    </a:lnTo>
                    <a:lnTo>
                      <a:pt x="196" y="186"/>
                    </a:lnTo>
                    <a:lnTo>
                      <a:pt x="184" y="186"/>
                    </a:lnTo>
                    <a:lnTo>
                      <a:pt x="170" y="182"/>
                    </a:lnTo>
                    <a:lnTo>
                      <a:pt x="42" y="128"/>
                    </a:lnTo>
                    <a:lnTo>
                      <a:pt x="42" y="128"/>
                    </a:lnTo>
                    <a:lnTo>
                      <a:pt x="30" y="122"/>
                    </a:lnTo>
                    <a:lnTo>
                      <a:pt x="20" y="114"/>
                    </a:lnTo>
                    <a:lnTo>
                      <a:pt x="12" y="104"/>
                    </a:lnTo>
                    <a:lnTo>
                      <a:pt x="6" y="92"/>
                    </a:lnTo>
                    <a:lnTo>
                      <a:pt x="2" y="80"/>
                    </a:lnTo>
                    <a:lnTo>
                      <a:pt x="0" y="68"/>
                    </a:lnTo>
                    <a:lnTo>
                      <a:pt x="2" y="54"/>
                    </a:lnTo>
                    <a:lnTo>
                      <a:pt x="6" y="42"/>
                    </a:lnTo>
                    <a:lnTo>
                      <a:pt x="6" y="42"/>
                    </a:lnTo>
                    <a:lnTo>
                      <a:pt x="6" y="42"/>
                    </a:lnTo>
                    <a:lnTo>
                      <a:pt x="12" y="30"/>
                    </a:lnTo>
                    <a:lnTo>
                      <a:pt x="20" y="20"/>
                    </a:lnTo>
                    <a:lnTo>
                      <a:pt x="30" y="12"/>
                    </a:lnTo>
                    <a:lnTo>
                      <a:pt x="42" y="6"/>
                    </a:lnTo>
                    <a:lnTo>
                      <a:pt x="54" y="2"/>
                    </a:lnTo>
                    <a:lnTo>
                      <a:pt x="66" y="0"/>
                    </a:lnTo>
                    <a:lnTo>
                      <a:pt x="80" y="2"/>
                    </a:lnTo>
                    <a:lnTo>
                      <a:pt x="92" y="6"/>
                    </a:lnTo>
                    <a:lnTo>
                      <a:pt x="222" y="60"/>
                    </a:lnTo>
                    <a:lnTo>
                      <a:pt x="222" y="60"/>
                    </a:lnTo>
                    <a:lnTo>
                      <a:pt x="234" y="66"/>
                    </a:lnTo>
                    <a:lnTo>
                      <a:pt x="244" y="74"/>
                    </a:lnTo>
                    <a:lnTo>
                      <a:pt x="252" y="84"/>
                    </a:lnTo>
                    <a:lnTo>
                      <a:pt x="258" y="96"/>
                    </a:lnTo>
                    <a:lnTo>
                      <a:pt x="260" y="108"/>
                    </a:lnTo>
                    <a:lnTo>
                      <a:pt x="262" y="120"/>
                    </a:lnTo>
                    <a:lnTo>
                      <a:pt x="260" y="134"/>
                    </a:lnTo>
                    <a:lnTo>
                      <a:pt x="258" y="146"/>
                    </a:lnTo>
                    <a:lnTo>
                      <a:pt x="258" y="146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284" name="그룹 487"/>
            <p:cNvGrpSpPr/>
            <p:nvPr userDrawn="1"/>
          </p:nvGrpSpPr>
          <p:grpSpPr>
            <a:xfrm>
              <a:off x="7168315" y="1555586"/>
              <a:ext cx="691675" cy="581472"/>
              <a:chOff x="10845800" y="1177925"/>
              <a:chExt cx="936625" cy="787400"/>
            </a:xfrm>
            <a:solidFill>
              <a:schemeClr val="bg1"/>
            </a:solidFill>
            <a:effectLst/>
          </p:grpSpPr>
          <p:sp>
            <p:nvSpPr>
              <p:cNvPr id="285" name="Freeform 204"/>
              <p:cNvSpPr>
                <a:spLocks noEditPoints="1"/>
              </p:cNvSpPr>
              <p:nvPr/>
            </p:nvSpPr>
            <p:spPr bwMode="auto">
              <a:xfrm>
                <a:off x="10845800" y="1517650"/>
                <a:ext cx="479425" cy="447675"/>
              </a:xfrm>
              <a:custGeom>
                <a:avLst/>
                <a:gdLst/>
                <a:ahLst/>
                <a:cxnLst>
                  <a:cxn ang="0">
                    <a:pos x="302" y="108"/>
                  </a:cxn>
                  <a:cxn ang="0">
                    <a:pos x="298" y="86"/>
                  </a:cxn>
                  <a:cxn ang="0">
                    <a:pos x="290" y="66"/>
                  </a:cxn>
                  <a:cxn ang="0">
                    <a:pos x="276" y="48"/>
                  </a:cxn>
                  <a:cxn ang="0">
                    <a:pos x="234" y="20"/>
                  </a:cxn>
                  <a:cxn ang="0">
                    <a:pos x="180" y="4"/>
                  </a:cxn>
                  <a:cxn ang="0">
                    <a:pos x="150" y="0"/>
                  </a:cxn>
                  <a:cxn ang="0">
                    <a:pos x="92" y="10"/>
                  </a:cxn>
                  <a:cxn ang="0">
                    <a:pos x="44" y="32"/>
                  </a:cxn>
                  <a:cxn ang="0">
                    <a:pos x="18" y="58"/>
                  </a:cxn>
                  <a:cxn ang="0">
                    <a:pos x="6" y="76"/>
                  </a:cxn>
                  <a:cxn ang="0">
                    <a:pos x="0" y="98"/>
                  </a:cxn>
                  <a:cxn ang="0">
                    <a:pos x="0" y="108"/>
                  </a:cxn>
                  <a:cxn ang="0">
                    <a:pos x="2" y="128"/>
                  </a:cxn>
                  <a:cxn ang="0">
                    <a:pos x="22" y="164"/>
                  </a:cxn>
                  <a:cxn ang="0">
                    <a:pos x="56" y="192"/>
                  </a:cxn>
                  <a:cxn ang="0">
                    <a:pos x="102" y="210"/>
                  </a:cxn>
                  <a:cxn ang="0">
                    <a:pos x="126" y="216"/>
                  </a:cxn>
                  <a:cxn ang="0">
                    <a:pos x="178" y="214"/>
                  </a:cxn>
                  <a:cxn ang="0">
                    <a:pos x="178" y="214"/>
                  </a:cxn>
                  <a:cxn ang="0">
                    <a:pos x="178" y="214"/>
                  </a:cxn>
                  <a:cxn ang="0">
                    <a:pos x="202" y="210"/>
                  </a:cxn>
                  <a:cxn ang="0">
                    <a:pos x="248" y="192"/>
                  </a:cxn>
                  <a:cxn ang="0">
                    <a:pos x="280" y="164"/>
                  </a:cxn>
                  <a:cxn ang="0">
                    <a:pos x="298" y="128"/>
                  </a:cxn>
                  <a:cxn ang="0">
                    <a:pos x="302" y="108"/>
                  </a:cxn>
                  <a:cxn ang="0">
                    <a:pos x="84" y="126"/>
                  </a:cxn>
                  <a:cxn ang="0">
                    <a:pos x="78" y="124"/>
                  </a:cxn>
                  <a:cxn ang="0">
                    <a:pos x="68" y="116"/>
                  </a:cxn>
                  <a:cxn ang="0">
                    <a:pos x="66" y="108"/>
                  </a:cxn>
                  <a:cxn ang="0">
                    <a:pos x="72" y="96"/>
                  </a:cxn>
                  <a:cxn ang="0">
                    <a:pos x="84" y="92"/>
                  </a:cxn>
                  <a:cxn ang="0">
                    <a:pos x="90" y="92"/>
                  </a:cxn>
                  <a:cxn ang="0">
                    <a:pos x="100" y="102"/>
                  </a:cxn>
                  <a:cxn ang="0">
                    <a:pos x="102" y="108"/>
                  </a:cxn>
                  <a:cxn ang="0">
                    <a:pos x="96" y="122"/>
                  </a:cxn>
                  <a:cxn ang="0">
                    <a:pos x="84" y="126"/>
                  </a:cxn>
                  <a:cxn ang="0">
                    <a:pos x="128" y="216"/>
                  </a:cxn>
                  <a:cxn ang="0">
                    <a:pos x="132" y="216"/>
                  </a:cxn>
                  <a:cxn ang="0">
                    <a:pos x="150" y="126"/>
                  </a:cxn>
                  <a:cxn ang="0">
                    <a:pos x="144" y="124"/>
                  </a:cxn>
                  <a:cxn ang="0">
                    <a:pos x="134" y="116"/>
                  </a:cxn>
                  <a:cxn ang="0">
                    <a:pos x="134" y="108"/>
                  </a:cxn>
                  <a:cxn ang="0">
                    <a:pos x="138" y="96"/>
                  </a:cxn>
                  <a:cxn ang="0">
                    <a:pos x="150" y="92"/>
                  </a:cxn>
                  <a:cxn ang="0">
                    <a:pos x="158" y="92"/>
                  </a:cxn>
                  <a:cxn ang="0">
                    <a:pos x="166" y="102"/>
                  </a:cxn>
                  <a:cxn ang="0">
                    <a:pos x="168" y="108"/>
                  </a:cxn>
                  <a:cxn ang="0">
                    <a:pos x="162" y="122"/>
                  </a:cxn>
                  <a:cxn ang="0">
                    <a:pos x="150" y="126"/>
                  </a:cxn>
                  <a:cxn ang="0">
                    <a:pos x="214" y="126"/>
                  </a:cxn>
                  <a:cxn ang="0">
                    <a:pos x="208" y="124"/>
                  </a:cxn>
                  <a:cxn ang="0">
                    <a:pos x="198" y="116"/>
                  </a:cxn>
                  <a:cxn ang="0">
                    <a:pos x="196" y="108"/>
                  </a:cxn>
                  <a:cxn ang="0">
                    <a:pos x="202" y="96"/>
                  </a:cxn>
                  <a:cxn ang="0">
                    <a:pos x="214" y="92"/>
                  </a:cxn>
                  <a:cxn ang="0">
                    <a:pos x="222" y="92"/>
                  </a:cxn>
                  <a:cxn ang="0">
                    <a:pos x="230" y="102"/>
                  </a:cxn>
                  <a:cxn ang="0">
                    <a:pos x="232" y="108"/>
                  </a:cxn>
                  <a:cxn ang="0">
                    <a:pos x="226" y="122"/>
                  </a:cxn>
                  <a:cxn ang="0">
                    <a:pos x="214" y="126"/>
                  </a:cxn>
                </a:cxnLst>
                <a:rect l="0" t="0" r="r" b="b"/>
                <a:pathLst>
                  <a:path w="302" h="282">
                    <a:moveTo>
                      <a:pt x="302" y="108"/>
                    </a:moveTo>
                    <a:lnTo>
                      <a:pt x="302" y="108"/>
                    </a:lnTo>
                    <a:lnTo>
                      <a:pt x="300" y="98"/>
                    </a:lnTo>
                    <a:lnTo>
                      <a:pt x="298" y="86"/>
                    </a:lnTo>
                    <a:lnTo>
                      <a:pt x="294" y="76"/>
                    </a:lnTo>
                    <a:lnTo>
                      <a:pt x="290" y="66"/>
                    </a:lnTo>
                    <a:lnTo>
                      <a:pt x="282" y="58"/>
                    </a:lnTo>
                    <a:lnTo>
                      <a:pt x="276" y="48"/>
                    </a:lnTo>
                    <a:lnTo>
                      <a:pt x="258" y="32"/>
                    </a:lnTo>
                    <a:lnTo>
                      <a:pt x="234" y="20"/>
                    </a:lnTo>
                    <a:lnTo>
                      <a:pt x="210" y="10"/>
                    </a:lnTo>
                    <a:lnTo>
                      <a:pt x="180" y="4"/>
                    </a:lnTo>
                    <a:lnTo>
                      <a:pt x="150" y="0"/>
                    </a:lnTo>
                    <a:lnTo>
                      <a:pt x="150" y="0"/>
                    </a:lnTo>
                    <a:lnTo>
                      <a:pt x="120" y="4"/>
                    </a:lnTo>
                    <a:lnTo>
                      <a:pt x="92" y="10"/>
                    </a:lnTo>
                    <a:lnTo>
                      <a:pt x="66" y="20"/>
                    </a:lnTo>
                    <a:lnTo>
                      <a:pt x="44" y="32"/>
                    </a:lnTo>
                    <a:lnTo>
                      <a:pt x="26" y="48"/>
                    </a:lnTo>
                    <a:lnTo>
                      <a:pt x="18" y="58"/>
                    </a:lnTo>
                    <a:lnTo>
                      <a:pt x="12" y="66"/>
                    </a:lnTo>
                    <a:lnTo>
                      <a:pt x="6" y="76"/>
                    </a:lnTo>
                    <a:lnTo>
                      <a:pt x="2" y="86"/>
                    </a:lnTo>
                    <a:lnTo>
                      <a:pt x="0" y="98"/>
                    </a:lnTo>
                    <a:lnTo>
                      <a:pt x="0" y="108"/>
                    </a:lnTo>
                    <a:lnTo>
                      <a:pt x="0" y="108"/>
                    </a:lnTo>
                    <a:lnTo>
                      <a:pt x="0" y="118"/>
                    </a:lnTo>
                    <a:lnTo>
                      <a:pt x="2" y="128"/>
                    </a:lnTo>
                    <a:lnTo>
                      <a:pt x="10" y="146"/>
                    </a:lnTo>
                    <a:lnTo>
                      <a:pt x="22" y="164"/>
                    </a:lnTo>
                    <a:lnTo>
                      <a:pt x="36" y="180"/>
                    </a:lnTo>
                    <a:lnTo>
                      <a:pt x="56" y="192"/>
                    </a:lnTo>
                    <a:lnTo>
                      <a:pt x="78" y="202"/>
                    </a:lnTo>
                    <a:lnTo>
                      <a:pt x="102" y="210"/>
                    </a:lnTo>
                    <a:lnTo>
                      <a:pt x="128" y="216"/>
                    </a:lnTo>
                    <a:lnTo>
                      <a:pt x="126" y="216"/>
                    </a:lnTo>
                    <a:lnTo>
                      <a:pt x="212" y="282"/>
                    </a:lnTo>
                    <a:lnTo>
                      <a:pt x="178" y="214"/>
                    </a:lnTo>
                    <a:lnTo>
                      <a:pt x="178" y="214"/>
                    </a:lnTo>
                    <a:lnTo>
                      <a:pt x="178" y="214"/>
                    </a:lnTo>
                    <a:lnTo>
                      <a:pt x="174" y="216"/>
                    </a:lnTo>
                    <a:lnTo>
                      <a:pt x="178" y="214"/>
                    </a:lnTo>
                    <a:lnTo>
                      <a:pt x="178" y="214"/>
                    </a:lnTo>
                    <a:lnTo>
                      <a:pt x="202" y="210"/>
                    </a:lnTo>
                    <a:lnTo>
                      <a:pt x="226" y="202"/>
                    </a:lnTo>
                    <a:lnTo>
                      <a:pt x="248" y="192"/>
                    </a:lnTo>
                    <a:lnTo>
                      <a:pt x="266" y="178"/>
                    </a:lnTo>
                    <a:lnTo>
                      <a:pt x="280" y="164"/>
                    </a:lnTo>
                    <a:lnTo>
                      <a:pt x="292" y="146"/>
                    </a:lnTo>
                    <a:lnTo>
                      <a:pt x="298" y="128"/>
                    </a:lnTo>
                    <a:lnTo>
                      <a:pt x="300" y="118"/>
                    </a:lnTo>
                    <a:lnTo>
                      <a:pt x="302" y="108"/>
                    </a:lnTo>
                    <a:lnTo>
                      <a:pt x="302" y="108"/>
                    </a:lnTo>
                    <a:close/>
                    <a:moveTo>
                      <a:pt x="84" y="126"/>
                    </a:moveTo>
                    <a:lnTo>
                      <a:pt x="84" y="126"/>
                    </a:lnTo>
                    <a:lnTo>
                      <a:pt x="78" y="124"/>
                    </a:lnTo>
                    <a:lnTo>
                      <a:pt x="72" y="122"/>
                    </a:lnTo>
                    <a:lnTo>
                      <a:pt x="68" y="116"/>
                    </a:lnTo>
                    <a:lnTo>
                      <a:pt x="66" y="108"/>
                    </a:lnTo>
                    <a:lnTo>
                      <a:pt x="66" y="108"/>
                    </a:lnTo>
                    <a:lnTo>
                      <a:pt x="68" y="102"/>
                    </a:lnTo>
                    <a:lnTo>
                      <a:pt x="72" y="96"/>
                    </a:lnTo>
                    <a:lnTo>
                      <a:pt x="78" y="92"/>
                    </a:lnTo>
                    <a:lnTo>
                      <a:pt x="84" y="92"/>
                    </a:lnTo>
                    <a:lnTo>
                      <a:pt x="84" y="92"/>
                    </a:lnTo>
                    <a:lnTo>
                      <a:pt x="90" y="92"/>
                    </a:lnTo>
                    <a:lnTo>
                      <a:pt x="96" y="96"/>
                    </a:lnTo>
                    <a:lnTo>
                      <a:pt x="100" y="102"/>
                    </a:lnTo>
                    <a:lnTo>
                      <a:pt x="102" y="108"/>
                    </a:lnTo>
                    <a:lnTo>
                      <a:pt x="102" y="108"/>
                    </a:lnTo>
                    <a:lnTo>
                      <a:pt x="100" y="116"/>
                    </a:lnTo>
                    <a:lnTo>
                      <a:pt x="96" y="122"/>
                    </a:lnTo>
                    <a:lnTo>
                      <a:pt x="90" y="124"/>
                    </a:lnTo>
                    <a:lnTo>
                      <a:pt x="84" y="126"/>
                    </a:lnTo>
                    <a:lnTo>
                      <a:pt x="84" y="126"/>
                    </a:lnTo>
                    <a:close/>
                    <a:moveTo>
                      <a:pt x="128" y="216"/>
                    </a:moveTo>
                    <a:lnTo>
                      <a:pt x="128" y="216"/>
                    </a:lnTo>
                    <a:lnTo>
                      <a:pt x="132" y="216"/>
                    </a:lnTo>
                    <a:lnTo>
                      <a:pt x="128" y="216"/>
                    </a:lnTo>
                    <a:close/>
                    <a:moveTo>
                      <a:pt x="150" y="126"/>
                    </a:moveTo>
                    <a:lnTo>
                      <a:pt x="150" y="126"/>
                    </a:lnTo>
                    <a:lnTo>
                      <a:pt x="144" y="124"/>
                    </a:lnTo>
                    <a:lnTo>
                      <a:pt x="138" y="122"/>
                    </a:lnTo>
                    <a:lnTo>
                      <a:pt x="134" y="116"/>
                    </a:lnTo>
                    <a:lnTo>
                      <a:pt x="134" y="108"/>
                    </a:lnTo>
                    <a:lnTo>
                      <a:pt x="134" y="108"/>
                    </a:lnTo>
                    <a:lnTo>
                      <a:pt x="134" y="102"/>
                    </a:lnTo>
                    <a:lnTo>
                      <a:pt x="138" y="96"/>
                    </a:lnTo>
                    <a:lnTo>
                      <a:pt x="144" y="92"/>
                    </a:lnTo>
                    <a:lnTo>
                      <a:pt x="150" y="92"/>
                    </a:lnTo>
                    <a:lnTo>
                      <a:pt x="150" y="92"/>
                    </a:lnTo>
                    <a:lnTo>
                      <a:pt x="158" y="92"/>
                    </a:lnTo>
                    <a:lnTo>
                      <a:pt x="162" y="96"/>
                    </a:lnTo>
                    <a:lnTo>
                      <a:pt x="166" y="102"/>
                    </a:lnTo>
                    <a:lnTo>
                      <a:pt x="168" y="108"/>
                    </a:lnTo>
                    <a:lnTo>
                      <a:pt x="168" y="108"/>
                    </a:lnTo>
                    <a:lnTo>
                      <a:pt x="166" y="116"/>
                    </a:lnTo>
                    <a:lnTo>
                      <a:pt x="162" y="122"/>
                    </a:lnTo>
                    <a:lnTo>
                      <a:pt x="158" y="124"/>
                    </a:lnTo>
                    <a:lnTo>
                      <a:pt x="150" y="126"/>
                    </a:lnTo>
                    <a:lnTo>
                      <a:pt x="150" y="126"/>
                    </a:lnTo>
                    <a:close/>
                    <a:moveTo>
                      <a:pt x="214" y="126"/>
                    </a:moveTo>
                    <a:lnTo>
                      <a:pt x="214" y="126"/>
                    </a:lnTo>
                    <a:lnTo>
                      <a:pt x="208" y="124"/>
                    </a:lnTo>
                    <a:lnTo>
                      <a:pt x="202" y="122"/>
                    </a:lnTo>
                    <a:lnTo>
                      <a:pt x="198" y="116"/>
                    </a:lnTo>
                    <a:lnTo>
                      <a:pt x="196" y="108"/>
                    </a:lnTo>
                    <a:lnTo>
                      <a:pt x="196" y="108"/>
                    </a:lnTo>
                    <a:lnTo>
                      <a:pt x="198" y="102"/>
                    </a:lnTo>
                    <a:lnTo>
                      <a:pt x="202" y="96"/>
                    </a:lnTo>
                    <a:lnTo>
                      <a:pt x="208" y="92"/>
                    </a:lnTo>
                    <a:lnTo>
                      <a:pt x="214" y="92"/>
                    </a:lnTo>
                    <a:lnTo>
                      <a:pt x="214" y="92"/>
                    </a:lnTo>
                    <a:lnTo>
                      <a:pt x="222" y="92"/>
                    </a:lnTo>
                    <a:lnTo>
                      <a:pt x="226" y="96"/>
                    </a:lnTo>
                    <a:lnTo>
                      <a:pt x="230" y="102"/>
                    </a:lnTo>
                    <a:lnTo>
                      <a:pt x="232" y="108"/>
                    </a:lnTo>
                    <a:lnTo>
                      <a:pt x="232" y="108"/>
                    </a:lnTo>
                    <a:lnTo>
                      <a:pt x="230" y="116"/>
                    </a:lnTo>
                    <a:lnTo>
                      <a:pt x="226" y="122"/>
                    </a:lnTo>
                    <a:lnTo>
                      <a:pt x="222" y="124"/>
                    </a:lnTo>
                    <a:lnTo>
                      <a:pt x="214" y="126"/>
                    </a:lnTo>
                    <a:lnTo>
                      <a:pt x="214" y="126"/>
                    </a:lnTo>
                    <a:close/>
                  </a:path>
                </a:pathLst>
              </a:custGeom>
              <a:solidFill>
                <a:srgbClr val="F2622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86" name="Freeform 206"/>
              <p:cNvSpPr>
                <a:spLocks noEditPoints="1"/>
              </p:cNvSpPr>
              <p:nvPr/>
            </p:nvSpPr>
            <p:spPr bwMode="auto">
              <a:xfrm>
                <a:off x="10979150" y="1177925"/>
                <a:ext cx="803275" cy="739775"/>
              </a:xfrm>
              <a:custGeom>
                <a:avLst/>
                <a:gdLst/>
                <a:ahLst/>
                <a:cxnLst>
                  <a:cxn ang="0">
                    <a:pos x="506" y="164"/>
                  </a:cxn>
                  <a:cxn ang="0">
                    <a:pos x="488" y="112"/>
                  </a:cxn>
                  <a:cxn ang="0">
                    <a:pos x="450" y="66"/>
                  </a:cxn>
                  <a:cxn ang="0">
                    <a:pos x="396" y="32"/>
                  </a:cxn>
                  <a:cxn ang="0">
                    <a:pos x="328" y="10"/>
                  </a:cxn>
                  <a:cxn ang="0">
                    <a:pos x="254" y="0"/>
                  </a:cxn>
                  <a:cxn ang="0">
                    <a:pos x="202" y="4"/>
                  </a:cxn>
                  <a:cxn ang="0">
                    <a:pos x="132" y="22"/>
                  </a:cxn>
                  <a:cxn ang="0">
                    <a:pos x="74" y="54"/>
                  </a:cxn>
                  <a:cxn ang="0">
                    <a:pos x="30" y="96"/>
                  </a:cxn>
                  <a:cxn ang="0">
                    <a:pos x="6" y="146"/>
                  </a:cxn>
                  <a:cxn ang="0">
                    <a:pos x="0" y="182"/>
                  </a:cxn>
                  <a:cxn ang="0">
                    <a:pos x="34" y="198"/>
                  </a:cxn>
                  <a:cxn ang="0">
                    <a:pos x="84" y="196"/>
                  </a:cxn>
                  <a:cxn ang="0">
                    <a:pos x="136" y="206"/>
                  </a:cxn>
                  <a:cxn ang="0">
                    <a:pos x="180" y="224"/>
                  </a:cxn>
                  <a:cxn ang="0">
                    <a:pos x="214" y="252"/>
                  </a:cxn>
                  <a:cxn ang="0">
                    <a:pos x="236" y="284"/>
                  </a:cxn>
                  <a:cxn ang="0">
                    <a:pos x="244" y="322"/>
                  </a:cxn>
                  <a:cxn ang="0">
                    <a:pos x="242" y="344"/>
                  </a:cxn>
                  <a:cxn ang="0">
                    <a:pos x="266" y="364"/>
                  </a:cxn>
                  <a:cxn ang="0">
                    <a:pos x="258" y="466"/>
                  </a:cxn>
                  <a:cxn ang="0">
                    <a:pos x="424" y="316"/>
                  </a:cxn>
                  <a:cxn ang="0">
                    <a:pos x="458" y="290"/>
                  </a:cxn>
                  <a:cxn ang="0">
                    <a:pos x="494" y="240"/>
                  </a:cxn>
                  <a:cxn ang="0">
                    <a:pos x="506" y="182"/>
                  </a:cxn>
                  <a:cxn ang="0">
                    <a:pos x="154" y="202"/>
                  </a:cxn>
                  <a:cxn ang="0">
                    <a:pos x="130" y="192"/>
                  </a:cxn>
                  <a:cxn ang="0">
                    <a:pos x="120" y="170"/>
                  </a:cxn>
                  <a:cxn ang="0">
                    <a:pos x="122" y="158"/>
                  </a:cxn>
                  <a:cxn ang="0">
                    <a:pos x="140" y="142"/>
                  </a:cxn>
                  <a:cxn ang="0">
                    <a:pos x="154" y="140"/>
                  </a:cxn>
                  <a:cxn ang="0">
                    <a:pos x="176" y="148"/>
                  </a:cxn>
                  <a:cxn ang="0">
                    <a:pos x="186" y="164"/>
                  </a:cxn>
                  <a:cxn ang="0">
                    <a:pos x="186" y="176"/>
                  </a:cxn>
                  <a:cxn ang="0">
                    <a:pos x="176" y="192"/>
                  </a:cxn>
                  <a:cxn ang="0">
                    <a:pos x="154" y="202"/>
                  </a:cxn>
                  <a:cxn ang="0">
                    <a:pos x="254" y="202"/>
                  </a:cxn>
                  <a:cxn ang="0">
                    <a:pos x="232" y="192"/>
                  </a:cxn>
                  <a:cxn ang="0">
                    <a:pos x="222" y="176"/>
                  </a:cxn>
                  <a:cxn ang="0">
                    <a:pos x="222" y="164"/>
                  </a:cxn>
                  <a:cxn ang="0">
                    <a:pos x="232" y="148"/>
                  </a:cxn>
                  <a:cxn ang="0">
                    <a:pos x="254" y="140"/>
                  </a:cxn>
                  <a:cxn ang="0">
                    <a:pos x="268" y="142"/>
                  </a:cxn>
                  <a:cxn ang="0">
                    <a:pos x="286" y="158"/>
                  </a:cxn>
                  <a:cxn ang="0">
                    <a:pos x="288" y="170"/>
                  </a:cxn>
                  <a:cxn ang="0">
                    <a:pos x="282" y="188"/>
                  </a:cxn>
                  <a:cxn ang="0">
                    <a:pos x="262" y="200"/>
                  </a:cxn>
                  <a:cxn ang="0">
                    <a:pos x="360" y="202"/>
                  </a:cxn>
                  <a:cxn ang="0">
                    <a:pos x="348" y="198"/>
                  </a:cxn>
                  <a:cxn ang="0">
                    <a:pos x="328" y="176"/>
                  </a:cxn>
                  <a:cxn ang="0">
                    <a:pos x="328" y="164"/>
                  </a:cxn>
                  <a:cxn ang="0">
                    <a:pos x="336" y="148"/>
                  </a:cxn>
                  <a:cxn ang="0">
                    <a:pos x="360" y="140"/>
                  </a:cxn>
                  <a:cxn ang="0">
                    <a:pos x="372" y="142"/>
                  </a:cxn>
                  <a:cxn ang="0">
                    <a:pos x="390" y="158"/>
                  </a:cxn>
                  <a:cxn ang="0">
                    <a:pos x="392" y="170"/>
                  </a:cxn>
                  <a:cxn ang="0">
                    <a:pos x="384" y="192"/>
                  </a:cxn>
                  <a:cxn ang="0">
                    <a:pos x="360" y="202"/>
                  </a:cxn>
                </a:cxnLst>
                <a:rect l="0" t="0" r="r" b="b"/>
                <a:pathLst>
                  <a:path w="506" h="466">
                    <a:moveTo>
                      <a:pt x="506" y="182"/>
                    </a:moveTo>
                    <a:lnTo>
                      <a:pt x="506" y="182"/>
                    </a:lnTo>
                    <a:lnTo>
                      <a:pt x="506" y="164"/>
                    </a:lnTo>
                    <a:lnTo>
                      <a:pt x="502" y="146"/>
                    </a:lnTo>
                    <a:lnTo>
                      <a:pt x="496" y="128"/>
                    </a:lnTo>
                    <a:lnTo>
                      <a:pt x="488" y="112"/>
                    </a:lnTo>
                    <a:lnTo>
                      <a:pt x="476" y="96"/>
                    </a:lnTo>
                    <a:lnTo>
                      <a:pt x="464" y="80"/>
                    </a:lnTo>
                    <a:lnTo>
                      <a:pt x="450" y="66"/>
                    </a:lnTo>
                    <a:lnTo>
                      <a:pt x="432" y="54"/>
                    </a:lnTo>
                    <a:lnTo>
                      <a:pt x="414" y="42"/>
                    </a:lnTo>
                    <a:lnTo>
                      <a:pt x="396" y="32"/>
                    </a:lnTo>
                    <a:lnTo>
                      <a:pt x="374" y="22"/>
                    </a:lnTo>
                    <a:lnTo>
                      <a:pt x="352" y="16"/>
                    </a:lnTo>
                    <a:lnTo>
                      <a:pt x="328" y="10"/>
                    </a:lnTo>
                    <a:lnTo>
                      <a:pt x="304" y="4"/>
                    </a:lnTo>
                    <a:lnTo>
                      <a:pt x="280" y="2"/>
                    </a:lnTo>
                    <a:lnTo>
                      <a:pt x="254" y="0"/>
                    </a:lnTo>
                    <a:lnTo>
                      <a:pt x="254" y="0"/>
                    </a:lnTo>
                    <a:lnTo>
                      <a:pt x="228" y="2"/>
                    </a:lnTo>
                    <a:lnTo>
                      <a:pt x="202" y="4"/>
                    </a:lnTo>
                    <a:lnTo>
                      <a:pt x="178" y="10"/>
                    </a:lnTo>
                    <a:lnTo>
                      <a:pt x="154" y="16"/>
                    </a:lnTo>
                    <a:lnTo>
                      <a:pt x="132" y="22"/>
                    </a:lnTo>
                    <a:lnTo>
                      <a:pt x="112" y="32"/>
                    </a:lnTo>
                    <a:lnTo>
                      <a:pt x="92" y="42"/>
                    </a:lnTo>
                    <a:lnTo>
                      <a:pt x="74" y="54"/>
                    </a:lnTo>
                    <a:lnTo>
                      <a:pt x="58" y="66"/>
                    </a:lnTo>
                    <a:lnTo>
                      <a:pt x="44" y="80"/>
                    </a:lnTo>
                    <a:lnTo>
                      <a:pt x="30" y="96"/>
                    </a:lnTo>
                    <a:lnTo>
                      <a:pt x="20" y="112"/>
                    </a:lnTo>
                    <a:lnTo>
                      <a:pt x="12" y="128"/>
                    </a:lnTo>
                    <a:lnTo>
                      <a:pt x="6" y="146"/>
                    </a:lnTo>
                    <a:lnTo>
                      <a:pt x="2" y="164"/>
                    </a:lnTo>
                    <a:lnTo>
                      <a:pt x="0" y="182"/>
                    </a:lnTo>
                    <a:lnTo>
                      <a:pt x="0" y="182"/>
                    </a:lnTo>
                    <a:lnTo>
                      <a:pt x="2" y="204"/>
                    </a:lnTo>
                    <a:lnTo>
                      <a:pt x="2" y="204"/>
                    </a:lnTo>
                    <a:lnTo>
                      <a:pt x="34" y="198"/>
                    </a:lnTo>
                    <a:lnTo>
                      <a:pt x="66" y="196"/>
                    </a:lnTo>
                    <a:lnTo>
                      <a:pt x="66" y="196"/>
                    </a:lnTo>
                    <a:lnTo>
                      <a:pt x="84" y="196"/>
                    </a:lnTo>
                    <a:lnTo>
                      <a:pt x="102" y="198"/>
                    </a:lnTo>
                    <a:lnTo>
                      <a:pt x="120" y="202"/>
                    </a:lnTo>
                    <a:lnTo>
                      <a:pt x="136" y="206"/>
                    </a:lnTo>
                    <a:lnTo>
                      <a:pt x="152" y="212"/>
                    </a:lnTo>
                    <a:lnTo>
                      <a:pt x="166" y="218"/>
                    </a:lnTo>
                    <a:lnTo>
                      <a:pt x="180" y="224"/>
                    </a:lnTo>
                    <a:lnTo>
                      <a:pt x="192" y="234"/>
                    </a:lnTo>
                    <a:lnTo>
                      <a:pt x="204" y="242"/>
                    </a:lnTo>
                    <a:lnTo>
                      <a:pt x="214" y="252"/>
                    </a:lnTo>
                    <a:lnTo>
                      <a:pt x="222" y="262"/>
                    </a:lnTo>
                    <a:lnTo>
                      <a:pt x="230" y="274"/>
                    </a:lnTo>
                    <a:lnTo>
                      <a:pt x="236" y="284"/>
                    </a:lnTo>
                    <a:lnTo>
                      <a:pt x="240" y="298"/>
                    </a:lnTo>
                    <a:lnTo>
                      <a:pt x="242" y="310"/>
                    </a:lnTo>
                    <a:lnTo>
                      <a:pt x="244" y="322"/>
                    </a:lnTo>
                    <a:lnTo>
                      <a:pt x="244" y="322"/>
                    </a:lnTo>
                    <a:lnTo>
                      <a:pt x="244" y="334"/>
                    </a:lnTo>
                    <a:lnTo>
                      <a:pt x="242" y="344"/>
                    </a:lnTo>
                    <a:lnTo>
                      <a:pt x="234" y="364"/>
                    </a:lnTo>
                    <a:lnTo>
                      <a:pt x="234" y="364"/>
                    </a:lnTo>
                    <a:lnTo>
                      <a:pt x="266" y="364"/>
                    </a:lnTo>
                    <a:lnTo>
                      <a:pt x="298" y="360"/>
                    </a:lnTo>
                    <a:lnTo>
                      <a:pt x="330" y="356"/>
                    </a:lnTo>
                    <a:lnTo>
                      <a:pt x="258" y="466"/>
                    </a:lnTo>
                    <a:lnTo>
                      <a:pt x="428" y="314"/>
                    </a:lnTo>
                    <a:lnTo>
                      <a:pt x="428" y="314"/>
                    </a:lnTo>
                    <a:lnTo>
                      <a:pt x="424" y="316"/>
                    </a:lnTo>
                    <a:lnTo>
                      <a:pt x="424" y="316"/>
                    </a:lnTo>
                    <a:lnTo>
                      <a:pt x="442" y="304"/>
                    </a:lnTo>
                    <a:lnTo>
                      <a:pt x="458" y="290"/>
                    </a:lnTo>
                    <a:lnTo>
                      <a:pt x="472" y="274"/>
                    </a:lnTo>
                    <a:lnTo>
                      <a:pt x="484" y="258"/>
                    </a:lnTo>
                    <a:lnTo>
                      <a:pt x="494" y="240"/>
                    </a:lnTo>
                    <a:lnTo>
                      <a:pt x="502" y="222"/>
                    </a:lnTo>
                    <a:lnTo>
                      <a:pt x="506" y="202"/>
                    </a:lnTo>
                    <a:lnTo>
                      <a:pt x="506" y="182"/>
                    </a:lnTo>
                    <a:lnTo>
                      <a:pt x="506" y="182"/>
                    </a:lnTo>
                    <a:close/>
                    <a:moveTo>
                      <a:pt x="154" y="202"/>
                    </a:moveTo>
                    <a:lnTo>
                      <a:pt x="154" y="202"/>
                    </a:lnTo>
                    <a:lnTo>
                      <a:pt x="146" y="200"/>
                    </a:lnTo>
                    <a:lnTo>
                      <a:pt x="140" y="198"/>
                    </a:lnTo>
                    <a:lnTo>
                      <a:pt x="130" y="192"/>
                    </a:lnTo>
                    <a:lnTo>
                      <a:pt x="122" y="182"/>
                    </a:lnTo>
                    <a:lnTo>
                      <a:pt x="120" y="176"/>
                    </a:lnTo>
                    <a:lnTo>
                      <a:pt x="120" y="170"/>
                    </a:lnTo>
                    <a:lnTo>
                      <a:pt x="120" y="170"/>
                    </a:lnTo>
                    <a:lnTo>
                      <a:pt x="120" y="164"/>
                    </a:lnTo>
                    <a:lnTo>
                      <a:pt x="122" y="158"/>
                    </a:lnTo>
                    <a:lnTo>
                      <a:pt x="126" y="154"/>
                    </a:lnTo>
                    <a:lnTo>
                      <a:pt x="130" y="148"/>
                    </a:lnTo>
                    <a:lnTo>
                      <a:pt x="140" y="142"/>
                    </a:lnTo>
                    <a:lnTo>
                      <a:pt x="146" y="140"/>
                    </a:lnTo>
                    <a:lnTo>
                      <a:pt x="154" y="140"/>
                    </a:lnTo>
                    <a:lnTo>
                      <a:pt x="154" y="140"/>
                    </a:lnTo>
                    <a:lnTo>
                      <a:pt x="160" y="140"/>
                    </a:lnTo>
                    <a:lnTo>
                      <a:pt x="166" y="142"/>
                    </a:lnTo>
                    <a:lnTo>
                      <a:pt x="176" y="148"/>
                    </a:lnTo>
                    <a:lnTo>
                      <a:pt x="180" y="154"/>
                    </a:lnTo>
                    <a:lnTo>
                      <a:pt x="184" y="158"/>
                    </a:lnTo>
                    <a:lnTo>
                      <a:pt x="186" y="164"/>
                    </a:lnTo>
                    <a:lnTo>
                      <a:pt x="186" y="170"/>
                    </a:lnTo>
                    <a:lnTo>
                      <a:pt x="186" y="170"/>
                    </a:lnTo>
                    <a:lnTo>
                      <a:pt x="186" y="176"/>
                    </a:lnTo>
                    <a:lnTo>
                      <a:pt x="184" y="182"/>
                    </a:lnTo>
                    <a:lnTo>
                      <a:pt x="180" y="188"/>
                    </a:lnTo>
                    <a:lnTo>
                      <a:pt x="176" y="192"/>
                    </a:lnTo>
                    <a:lnTo>
                      <a:pt x="166" y="198"/>
                    </a:lnTo>
                    <a:lnTo>
                      <a:pt x="160" y="200"/>
                    </a:lnTo>
                    <a:lnTo>
                      <a:pt x="154" y="202"/>
                    </a:lnTo>
                    <a:lnTo>
                      <a:pt x="154" y="202"/>
                    </a:lnTo>
                    <a:close/>
                    <a:moveTo>
                      <a:pt x="254" y="202"/>
                    </a:moveTo>
                    <a:lnTo>
                      <a:pt x="254" y="202"/>
                    </a:lnTo>
                    <a:lnTo>
                      <a:pt x="248" y="200"/>
                    </a:lnTo>
                    <a:lnTo>
                      <a:pt x="242" y="198"/>
                    </a:lnTo>
                    <a:lnTo>
                      <a:pt x="232" y="192"/>
                    </a:lnTo>
                    <a:lnTo>
                      <a:pt x="228" y="188"/>
                    </a:lnTo>
                    <a:lnTo>
                      <a:pt x="224" y="182"/>
                    </a:lnTo>
                    <a:lnTo>
                      <a:pt x="222" y="176"/>
                    </a:lnTo>
                    <a:lnTo>
                      <a:pt x="222" y="170"/>
                    </a:lnTo>
                    <a:lnTo>
                      <a:pt x="222" y="170"/>
                    </a:lnTo>
                    <a:lnTo>
                      <a:pt x="222" y="164"/>
                    </a:lnTo>
                    <a:lnTo>
                      <a:pt x="224" y="158"/>
                    </a:lnTo>
                    <a:lnTo>
                      <a:pt x="228" y="154"/>
                    </a:lnTo>
                    <a:lnTo>
                      <a:pt x="232" y="148"/>
                    </a:lnTo>
                    <a:lnTo>
                      <a:pt x="242" y="142"/>
                    </a:lnTo>
                    <a:lnTo>
                      <a:pt x="248" y="140"/>
                    </a:lnTo>
                    <a:lnTo>
                      <a:pt x="254" y="140"/>
                    </a:lnTo>
                    <a:lnTo>
                      <a:pt x="254" y="140"/>
                    </a:lnTo>
                    <a:lnTo>
                      <a:pt x="262" y="140"/>
                    </a:lnTo>
                    <a:lnTo>
                      <a:pt x="268" y="142"/>
                    </a:lnTo>
                    <a:lnTo>
                      <a:pt x="278" y="148"/>
                    </a:lnTo>
                    <a:lnTo>
                      <a:pt x="282" y="154"/>
                    </a:lnTo>
                    <a:lnTo>
                      <a:pt x="286" y="158"/>
                    </a:lnTo>
                    <a:lnTo>
                      <a:pt x="288" y="164"/>
                    </a:lnTo>
                    <a:lnTo>
                      <a:pt x="288" y="170"/>
                    </a:lnTo>
                    <a:lnTo>
                      <a:pt x="288" y="170"/>
                    </a:lnTo>
                    <a:lnTo>
                      <a:pt x="288" y="176"/>
                    </a:lnTo>
                    <a:lnTo>
                      <a:pt x="286" y="182"/>
                    </a:lnTo>
                    <a:lnTo>
                      <a:pt x="282" y="188"/>
                    </a:lnTo>
                    <a:lnTo>
                      <a:pt x="278" y="192"/>
                    </a:lnTo>
                    <a:lnTo>
                      <a:pt x="268" y="198"/>
                    </a:lnTo>
                    <a:lnTo>
                      <a:pt x="262" y="200"/>
                    </a:lnTo>
                    <a:lnTo>
                      <a:pt x="254" y="202"/>
                    </a:lnTo>
                    <a:lnTo>
                      <a:pt x="254" y="202"/>
                    </a:lnTo>
                    <a:close/>
                    <a:moveTo>
                      <a:pt x="360" y="202"/>
                    </a:moveTo>
                    <a:lnTo>
                      <a:pt x="360" y="202"/>
                    </a:lnTo>
                    <a:lnTo>
                      <a:pt x="354" y="200"/>
                    </a:lnTo>
                    <a:lnTo>
                      <a:pt x="348" y="198"/>
                    </a:lnTo>
                    <a:lnTo>
                      <a:pt x="336" y="192"/>
                    </a:lnTo>
                    <a:lnTo>
                      <a:pt x="330" y="182"/>
                    </a:lnTo>
                    <a:lnTo>
                      <a:pt x="328" y="176"/>
                    </a:lnTo>
                    <a:lnTo>
                      <a:pt x="328" y="170"/>
                    </a:lnTo>
                    <a:lnTo>
                      <a:pt x="328" y="170"/>
                    </a:lnTo>
                    <a:lnTo>
                      <a:pt x="328" y="164"/>
                    </a:lnTo>
                    <a:lnTo>
                      <a:pt x="330" y="158"/>
                    </a:lnTo>
                    <a:lnTo>
                      <a:pt x="332" y="154"/>
                    </a:lnTo>
                    <a:lnTo>
                      <a:pt x="336" y="148"/>
                    </a:lnTo>
                    <a:lnTo>
                      <a:pt x="348" y="142"/>
                    </a:lnTo>
                    <a:lnTo>
                      <a:pt x="354" y="140"/>
                    </a:lnTo>
                    <a:lnTo>
                      <a:pt x="360" y="140"/>
                    </a:lnTo>
                    <a:lnTo>
                      <a:pt x="360" y="140"/>
                    </a:lnTo>
                    <a:lnTo>
                      <a:pt x="366" y="140"/>
                    </a:lnTo>
                    <a:lnTo>
                      <a:pt x="372" y="142"/>
                    </a:lnTo>
                    <a:lnTo>
                      <a:pt x="384" y="148"/>
                    </a:lnTo>
                    <a:lnTo>
                      <a:pt x="388" y="154"/>
                    </a:lnTo>
                    <a:lnTo>
                      <a:pt x="390" y="158"/>
                    </a:lnTo>
                    <a:lnTo>
                      <a:pt x="392" y="164"/>
                    </a:lnTo>
                    <a:lnTo>
                      <a:pt x="392" y="170"/>
                    </a:lnTo>
                    <a:lnTo>
                      <a:pt x="392" y="170"/>
                    </a:lnTo>
                    <a:lnTo>
                      <a:pt x="392" y="176"/>
                    </a:lnTo>
                    <a:lnTo>
                      <a:pt x="390" y="182"/>
                    </a:lnTo>
                    <a:lnTo>
                      <a:pt x="384" y="192"/>
                    </a:lnTo>
                    <a:lnTo>
                      <a:pt x="372" y="198"/>
                    </a:lnTo>
                    <a:lnTo>
                      <a:pt x="366" y="200"/>
                    </a:lnTo>
                    <a:lnTo>
                      <a:pt x="360" y="202"/>
                    </a:lnTo>
                    <a:lnTo>
                      <a:pt x="360" y="202"/>
                    </a:lnTo>
                    <a:close/>
                  </a:path>
                </a:pathLst>
              </a:custGeom>
              <a:solidFill>
                <a:srgbClr val="DB412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</p:grpSp>
      <p:grpSp>
        <p:nvGrpSpPr>
          <p:cNvPr id="292" name="그룹 412"/>
          <p:cNvGrpSpPr/>
          <p:nvPr userDrawn="1"/>
        </p:nvGrpSpPr>
        <p:grpSpPr>
          <a:xfrm>
            <a:off x="2099720" y="2387826"/>
            <a:ext cx="1957576" cy="866212"/>
            <a:chOff x="-2354263" y="2309813"/>
            <a:chExt cx="2981326" cy="1758950"/>
          </a:xfrm>
        </p:grpSpPr>
        <p:sp>
          <p:nvSpPr>
            <p:cNvPr id="293" name="Freeform 136"/>
            <p:cNvSpPr>
              <a:spLocks/>
            </p:cNvSpPr>
            <p:nvPr/>
          </p:nvSpPr>
          <p:spPr bwMode="auto">
            <a:xfrm>
              <a:off x="-2354263" y="3922713"/>
              <a:ext cx="2981326" cy="146050"/>
            </a:xfrm>
            <a:custGeom>
              <a:avLst/>
              <a:gdLst/>
              <a:ahLst/>
              <a:cxnLst>
                <a:cxn ang="0">
                  <a:pos x="1878" y="14"/>
                </a:cxn>
                <a:cxn ang="0">
                  <a:pos x="1878" y="14"/>
                </a:cxn>
                <a:cxn ang="0">
                  <a:pos x="1876" y="28"/>
                </a:cxn>
                <a:cxn ang="0">
                  <a:pos x="1872" y="44"/>
                </a:cxn>
                <a:cxn ang="0">
                  <a:pos x="1864" y="56"/>
                </a:cxn>
                <a:cxn ang="0">
                  <a:pos x="1854" y="70"/>
                </a:cxn>
                <a:cxn ang="0">
                  <a:pos x="1854" y="70"/>
                </a:cxn>
                <a:cxn ang="0">
                  <a:pos x="1842" y="80"/>
                </a:cxn>
                <a:cxn ang="0">
                  <a:pos x="1828" y="86"/>
                </a:cxn>
                <a:cxn ang="0">
                  <a:pos x="1812" y="92"/>
                </a:cxn>
                <a:cxn ang="0">
                  <a:pos x="1798" y="92"/>
                </a:cxn>
                <a:cxn ang="0">
                  <a:pos x="80" y="92"/>
                </a:cxn>
                <a:cxn ang="0">
                  <a:pos x="80" y="92"/>
                </a:cxn>
                <a:cxn ang="0">
                  <a:pos x="64" y="92"/>
                </a:cxn>
                <a:cxn ang="0">
                  <a:pos x="50" y="86"/>
                </a:cxn>
                <a:cxn ang="0">
                  <a:pos x="36" y="80"/>
                </a:cxn>
                <a:cxn ang="0">
                  <a:pos x="24" y="70"/>
                </a:cxn>
                <a:cxn ang="0">
                  <a:pos x="24" y="70"/>
                </a:cxn>
                <a:cxn ang="0">
                  <a:pos x="14" y="56"/>
                </a:cxn>
                <a:cxn ang="0">
                  <a:pos x="6" y="44"/>
                </a:cxn>
                <a:cxn ang="0">
                  <a:pos x="2" y="28"/>
                </a:cxn>
                <a:cxn ang="0">
                  <a:pos x="0" y="14"/>
                </a:cxn>
                <a:cxn ang="0">
                  <a:pos x="0" y="0"/>
                </a:cxn>
                <a:cxn ang="0">
                  <a:pos x="1878" y="0"/>
                </a:cxn>
                <a:cxn ang="0">
                  <a:pos x="1878" y="14"/>
                </a:cxn>
              </a:cxnLst>
              <a:rect l="0" t="0" r="r" b="b"/>
              <a:pathLst>
                <a:path w="1878" h="92">
                  <a:moveTo>
                    <a:pt x="1878" y="14"/>
                  </a:moveTo>
                  <a:lnTo>
                    <a:pt x="1878" y="14"/>
                  </a:lnTo>
                  <a:lnTo>
                    <a:pt x="1876" y="28"/>
                  </a:lnTo>
                  <a:lnTo>
                    <a:pt x="1872" y="44"/>
                  </a:lnTo>
                  <a:lnTo>
                    <a:pt x="1864" y="56"/>
                  </a:lnTo>
                  <a:lnTo>
                    <a:pt x="1854" y="70"/>
                  </a:lnTo>
                  <a:lnTo>
                    <a:pt x="1854" y="70"/>
                  </a:lnTo>
                  <a:lnTo>
                    <a:pt x="1842" y="80"/>
                  </a:lnTo>
                  <a:lnTo>
                    <a:pt x="1828" y="86"/>
                  </a:lnTo>
                  <a:lnTo>
                    <a:pt x="1812" y="92"/>
                  </a:lnTo>
                  <a:lnTo>
                    <a:pt x="1798" y="92"/>
                  </a:lnTo>
                  <a:lnTo>
                    <a:pt x="80" y="92"/>
                  </a:lnTo>
                  <a:lnTo>
                    <a:pt x="80" y="92"/>
                  </a:lnTo>
                  <a:lnTo>
                    <a:pt x="64" y="92"/>
                  </a:lnTo>
                  <a:lnTo>
                    <a:pt x="50" y="86"/>
                  </a:lnTo>
                  <a:lnTo>
                    <a:pt x="36" y="80"/>
                  </a:lnTo>
                  <a:lnTo>
                    <a:pt x="24" y="70"/>
                  </a:lnTo>
                  <a:lnTo>
                    <a:pt x="24" y="70"/>
                  </a:lnTo>
                  <a:lnTo>
                    <a:pt x="14" y="56"/>
                  </a:lnTo>
                  <a:lnTo>
                    <a:pt x="6" y="44"/>
                  </a:lnTo>
                  <a:lnTo>
                    <a:pt x="2" y="28"/>
                  </a:lnTo>
                  <a:lnTo>
                    <a:pt x="0" y="14"/>
                  </a:lnTo>
                  <a:lnTo>
                    <a:pt x="0" y="0"/>
                  </a:lnTo>
                  <a:lnTo>
                    <a:pt x="1878" y="0"/>
                  </a:lnTo>
                  <a:lnTo>
                    <a:pt x="1878" y="14"/>
                  </a:lnTo>
                  <a:close/>
                </a:path>
              </a:pathLst>
            </a:custGeom>
            <a:solidFill>
              <a:srgbClr val="F7F8F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94" name="Freeform 137"/>
            <p:cNvSpPr>
              <a:spLocks/>
            </p:cNvSpPr>
            <p:nvPr/>
          </p:nvSpPr>
          <p:spPr bwMode="auto">
            <a:xfrm>
              <a:off x="-2354263" y="3922713"/>
              <a:ext cx="2981326" cy="146050"/>
            </a:xfrm>
            <a:custGeom>
              <a:avLst/>
              <a:gdLst/>
              <a:ahLst/>
              <a:cxnLst>
                <a:cxn ang="0">
                  <a:pos x="1878" y="14"/>
                </a:cxn>
                <a:cxn ang="0">
                  <a:pos x="1878" y="14"/>
                </a:cxn>
                <a:cxn ang="0">
                  <a:pos x="1876" y="28"/>
                </a:cxn>
                <a:cxn ang="0">
                  <a:pos x="1872" y="44"/>
                </a:cxn>
                <a:cxn ang="0">
                  <a:pos x="1864" y="56"/>
                </a:cxn>
                <a:cxn ang="0">
                  <a:pos x="1854" y="70"/>
                </a:cxn>
                <a:cxn ang="0">
                  <a:pos x="1854" y="70"/>
                </a:cxn>
                <a:cxn ang="0">
                  <a:pos x="1842" y="80"/>
                </a:cxn>
                <a:cxn ang="0">
                  <a:pos x="1828" y="86"/>
                </a:cxn>
                <a:cxn ang="0">
                  <a:pos x="1812" y="92"/>
                </a:cxn>
                <a:cxn ang="0">
                  <a:pos x="1798" y="92"/>
                </a:cxn>
                <a:cxn ang="0">
                  <a:pos x="80" y="92"/>
                </a:cxn>
                <a:cxn ang="0">
                  <a:pos x="80" y="92"/>
                </a:cxn>
                <a:cxn ang="0">
                  <a:pos x="64" y="92"/>
                </a:cxn>
                <a:cxn ang="0">
                  <a:pos x="50" y="86"/>
                </a:cxn>
                <a:cxn ang="0">
                  <a:pos x="36" y="80"/>
                </a:cxn>
                <a:cxn ang="0">
                  <a:pos x="24" y="70"/>
                </a:cxn>
                <a:cxn ang="0">
                  <a:pos x="24" y="70"/>
                </a:cxn>
                <a:cxn ang="0">
                  <a:pos x="14" y="56"/>
                </a:cxn>
                <a:cxn ang="0">
                  <a:pos x="6" y="44"/>
                </a:cxn>
                <a:cxn ang="0">
                  <a:pos x="2" y="28"/>
                </a:cxn>
                <a:cxn ang="0">
                  <a:pos x="0" y="14"/>
                </a:cxn>
                <a:cxn ang="0">
                  <a:pos x="0" y="0"/>
                </a:cxn>
                <a:cxn ang="0">
                  <a:pos x="1878" y="0"/>
                </a:cxn>
                <a:cxn ang="0">
                  <a:pos x="1878" y="14"/>
                </a:cxn>
              </a:cxnLst>
              <a:rect l="0" t="0" r="r" b="b"/>
              <a:pathLst>
                <a:path w="1878" h="92">
                  <a:moveTo>
                    <a:pt x="1878" y="14"/>
                  </a:moveTo>
                  <a:lnTo>
                    <a:pt x="1878" y="14"/>
                  </a:lnTo>
                  <a:lnTo>
                    <a:pt x="1876" y="28"/>
                  </a:lnTo>
                  <a:lnTo>
                    <a:pt x="1872" y="44"/>
                  </a:lnTo>
                  <a:lnTo>
                    <a:pt x="1864" y="56"/>
                  </a:lnTo>
                  <a:lnTo>
                    <a:pt x="1854" y="70"/>
                  </a:lnTo>
                  <a:lnTo>
                    <a:pt x="1854" y="70"/>
                  </a:lnTo>
                  <a:lnTo>
                    <a:pt x="1842" y="80"/>
                  </a:lnTo>
                  <a:lnTo>
                    <a:pt x="1828" y="86"/>
                  </a:lnTo>
                  <a:lnTo>
                    <a:pt x="1812" y="92"/>
                  </a:lnTo>
                  <a:lnTo>
                    <a:pt x="1798" y="92"/>
                  </a:lnTo>
                  <a:lnTo>
                    <a:pt x="80" y="92"/>
                  </a:lnTo>
                  <a:lnTo>
                    <a:pt x="80" y="92"/>
                  </a:lnTo>
                  <a:lnTo>
                    <a:pt x="64" y="92"/>
                  </a:lnTo>
                  <a:lnTo>
                    <a:pt x="50" y="86"/>
                  </a:lnTo>
                  <a:lnTo>
                    <a:pt x="36" y="80"/>
                  </a:lnTo>
                  <a:lnTo>
                    <a:pt x="24" y="70"/>
                  </a:lnTo>
                  <a:lnTo>
                    <a:pt x="24" y="70"/>
                  </a:lnTo>
                  <a:lnTo>
                    <a:pt x="14" y="56"/>
                  </a:lnTo>
                  <a:lnTo>
                    <a:pt x="6" y="44"/>
                  </a:lnTo>
                  <a:lnTo>
                    <a:pt x="2" y="28"/>
                  </a:lnTo>
                  <a:lnTo>
                    <a:pt x="0" y="14"/>
                  </a:lnTo>
                  <a:lnTo>
                    <a:pt x="0" y="0"/>
                  </a:lnTo>
                  <a:lnTo>
                    <a:pt x="1878" y="0"/>
                  </a:lnTo>
                  <a:lnTo>
                    <a:pt x="1878" y="14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95" name="Freeform 138"/>
            <p:cNvSpPr>
              <a:spLocks/>
            </p:cNvSpPr>
            <p:nvPr/>
          </p:nvSpPr>
          <p:spPr bwMode="auto">
            <a:xfrm>
              <a:off x="-2078038" y="2309813"/>
              <a:ext cx="2428876" cy="1612900"/>
            </a:xfrm>
            <a:custGeom>
              <a:avLst/>
              <a:gdLst/>
              <a:ahLst/>
              <a:cxnLst>
                <a:cxn ang="0">
                  <a:pos x="1530" y="964"/>
                </a:cxn>
                <a:cxn ang="0">
                  <a:pos x="1530" y="964"/>
                </a:cxn>
                <a:cxn ang="0">
                  <a:pos x="1528" y="974"/>
                </a:cxn>
                <a:cxn ang="0">
                  <a:pos x="1526" y="984"/>
                </a:cxn>
                <a:cxn ang="0">
                  <a:pos x="1522" y="992"/>
                </a:cxn>
                <a:cxn ang="0">
                  <a:pos x="1516" y="1000"/>
                </a:cxn>
                <a:cxn ang="0">
                  <a:pos x="1516" y="1000"/>
                </a:cxn>
                <a:cxn ang="0">
                  <a:pos x="1508" y="1006"/>
                </a:cxn>
                <a:cxn ang="0">
                  <a:pos x="1498" y="1012"/>
                </a:cxn>
                <a:cxn ang="0">
                  <a:pos x="1488" y="1014"/>
                </a:cxn>
                <a:cxn ang="0">
                  <a:pos x="1480" y="1016"/>
                </a:cxn>
                <a:cxn ang="0">
                  <a:pos x="50" y="1016"/>
                </a:cxn>
                <a:cxn ang="0">
                  <a:pos x="50" y="1016"/>
                </a:cxn>
                <a:cxn ang="0">
                  <a:pos x="40" y="1014"/>
                </a:cxn>
                <a:cxn ang="0">
                  <a:pos x="32" y="1012"/>
                </a:cxn>
                <a:cxn ang="0">
                  <a:pos x="22" y="1006"/>
                </a:cxn>
                <a:cxn ang="0">
                  <a:pos x="14" y="1000"/>
                </a:cxn>
                <a:cxn ang="0">
                  <a:pos x="14" y="1000"/>
                </a:cxn>
                <a:cxn ang="0">
                  <a:pos x="8" y="992"/>
                </a:cxn>
                <a:cxn ang="0">
                  <a:pos x="4" y="984"/>
                </a:cxn>
                <a:cxn ang="0">
                  <a:pos x="0" y="974"/>
                </a:cxn>
                <a:cxn ang="0">
                  <a:pos x="0" y="964"/>
                </a:cxn>
                <a:cxn ang="0">
                  <a:pos x="0" y="52"/>
                </a:cxn>
                <a:cxn ang="0">
                  <a:pos x="0" y="52"/>
                </a:cxn>
                <a:cxn ang="0">
                  <a:pos x="0" y="42"/>
                </a:cxn>
                <a:cxn ang="0">
                  <a:pos x="4" y="32"/>
                </a:cxn>
                <a:cxn ang="0">
                  <a:pos x="8" y="24"/>
                </a:cxn>
                <a:cxn ang="0">
                  <a:pos x="14" y="16"/>
                </a:cxn>
                <a:cxn ang="0">
                  <a:pos x="14" y="16"/>
                </a:cxn>
                <a:cxn ang="0">
                  <a:pos x="22" y="8"/>
                </a:cxn>
                <a:cxn ang="0">
                  <a:pos x="32" y="4"/>
                </a:cxn>
                <a:cxn ang="0">
                  <a:pos x="40" y="2"/>
                </a:cxn>
                <a:cxn ang="0">
                  <a:pos x="50" y="0"/>
                </a:cxn>
                <a:cxn ang="0">
                  <a:pos x="1480" y="0"/>
                </a:cxn>
                <a:cxn ang="0">
                  <a:pos x="1480" y="0"/>
                </a:cxn>
                <a:cxn ang="0">
                  <a:pos x="1488" y="2"/>
                </a:cxn>
                <a:cxn ang="0">
                  <a:pos x="1498" y="4"/>
                </a:cxn>
                <a:cxn ang="0">
                  <a:pos x="1508" y="8"/>
                </a:cxn>
                <a:cxn ang="0">
                  <a:pos x="1516" y="16"/>
                </a:cxn>
                <a:cxn ang="0">
                  <a:pos x="1516" y="16"/>
                </a:cxn>
                <a:cxn ang="0">
                  <a:pos x="1522" y="24"/>
                </a:cxn>
                <a:cxn ang="0">
                  <a:pos x="1526" y="32"/>
                </a:cxn>
                <a:cxn ang="0">
                  <a:pos x="1528" y="42"/>
                </a:cxn>
                <a:cxn ang="0">
                  <a:pos x="1530" y="52"/>
                </a:cxn>
                <a:cxn ang="0">
                  <a:pos x="1530" y="964"/>
                </a:cxn>
              </a:cxnLst>
              <a:rect l="0" t="0" r="r" b="b"/>
              <a:pathLst>
                <a:path w="1530" h="1016">
                  <a:moveTo>
                    <a:pt x="1530" y="964"/>
                  </a:moveTo>
                  <a:lnTo>
                    <a:pt x="1530" y="964"/>
                  </a:lnTo>
                  <a:lnTo>
                    <a:pt x="1528" y="974"/>
                  </a:lnTo>
                  <a:lnTo>
                    <a:pt x="1526" y="984"/>
                  </a:lnTo>
                  <a:lnTo>
                    <a:pt x="1522" y="992"/>
                  </a:lnTo>
                  <a:lnTo>
                    <a:pt x="1516" y="1000"/>
                  </a:lnTo>
                  <a:lnTo>
                    <a:pt x="1516" y="1000"/>
                  </a:lnTo>
                  <a:lnTo>
                    <a:pt x="1508" y="1006"/>
                  </a:lnTo>
                  <a:lnTo>
                    <a:pt x="1498" y="1012"/>
                  </a:lnTo>
                  <a:lnTo>
                    <a:pt x="1488" y="1014"/>
                  </a:lnTo>
                  <a:lnTo>
                    <a:pt x="1480" y="1016"/>
                  </a:lnTo>
                  <a:lnTo>
                    <a:pt x="50" y="1016"/>
                  </a:lnTo>
                  <a:lnTo>
                    <a:pt x="50" y="1016"/>
                  </a:lnTo>
                  <a:lnTo>
                    <a:pt x="40" y="1014"/>
                  </a:lnTo>
                  <a:lnTo>
                    <a:pt x="32" y="1012"/>
                  </a:lnTo>
                  <a:lnTo>
                    <a:pt x="22" y="1006"/>
                  </a:lnTo>
                  <a:lnTo>
                    <a:pt x="14" y="1000"/>
                  </a:lnTo>
                  <a:lnTo>
                    <a:pt x="14" y="1000"/>
                  </a:lnTo>
                  <a:lnTo>
                    <a:pt x="8" y="992"/>
                  </a:lnTo>
                  <a:lnTo>
                    <a:pt x="4" y="984"/>
                  </a:lnTo>
                  <a:lnTo>
                    <a:pt x="0" y="974"/>
                  </a:lnTo>
                  <a:lnTo>
                    <a:pt x="0" y="964"/>
                  </a:lnTo>
                  <a:lnTo>
                    <a:pt x="0" y="52"/>
                  </a:lnTo>
                  <a:lnTo>
                    <a:pt x="0" y="52"/>
                  </a:lnTo>
                  <a:lnTo>
                    <a:pt x="0" y="42"/>
                  </a:lnTo>
                  <a:lnTo>
                    <a:pt x="4" y="32"/>
                  </a:lnTo>
                  <a:lnTo>
                    <a:pt x="8" y="24"/>
                  </a:lnTo>
                  <a:lnTo>
                    <a:pt x="14" y="16"/>
                  </a:lnTo>
                  <a:lnTo>
                    <a:pt x="14" y="16"/>
                  </a:lnTo>
                  <a:lnTo>
                    <a:pt x="22" y="8"/>
                  </a:lnTo>
                  <a:lnTo>
                    <a:pt x="32" y="4"/>
                  </a:lnTo>
                  <a:lnTo>
                    <a:pt x="40" y="2"/>
                  </a:lnTo>
                  <a:lnTo>
                    <a:pt x="50" y="0"/>
                  </a:lnTo>
                  <a:lnTo>
                    <a:pt x="1480" y="0"/>
                  </a:lnTo>
                  <a:lnTo>
                    <a:pt x="1480" y="0"/>
                  </a:lnTo>
                  <a:lnTo>
                    <a:pt x="1488" y="2"/>
                  </a:lnTo>
                  <a:lnTo>
                    <a:pt x="1498" y="4"/>
                  </a:lnTo>
                  <a:lnTo>
                    <a:pt x="1508" y="8"/>
                  </a:lnTo>
                  <a:lnTo>
                    <a:pt x="1516" y="16"/>
                  </a:lnTo>
                  <a:lnTo>
                    <a:pt x="1516" y="16"/>
                  </a:lnTo>
                  <a:lnTo>
                    <a:pt x="1522" y="24"/>
                  </a:lnTo>
                  <a:lnTo>
                    <a:pt x="1526" y="32"/>
                  </a:lnTo>
                  <a:lnTo>
                    <a:pt x="1528" y="42"/>
                  </a:lnTo>
                  <a:lnTo>
                    <a:pt x="1530" y="52"/>
                  </a:lnTo>
                  <a:lnTo>
                    <a:pt x="1530" y="964"/>
                  </a:lnTo>
                  <a:close/>
                </a:path>
              </a:pathLst>
            </a:custGeom>
            <a:solidFill>
              <a:srgbClr val="20262D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96" name="Rectangle 140"/>
            <p:cNvSpPr>
              <a:spLocks noChangeArrowheads="1"/>
            </p:cNvSpPr>
            <p:nvPr/>
          </p:nvSpPr>
          <p:spPr bwMode="auto">
            <a:xfrm>
              <a:off x="-1951038" y="2436813"/>
              <a:ext cx="2174876" cy="1358900"/>
            </a:xfrm>
            <a:prstGeom prst="rect">
              <a:avLst/>
            </a:prstGeom>
            <a:solidFill>
              <a:srgbClr val="F7F8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97" name="Rectangle 141"/>
            <p:cNvSpPr>
              <a:spLocks noChangeArrowheads="1"/>
            </p:cNvSpPr>
            <p:nvPr/>
          </p:nvSpPr>
          <p:spPr bwMode="auto">
            <a:xfrm>
              <a:off x="-1951038" y="2436813"/>
              <a:ext cx="2174876" cy="13589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98" name="Rectangle 142"/>
            <p:cNvSpPr>
              <a:spLocks noChangeArrowheads="1"/>
            </p:cNvSpPr>
            <p:nvPr/>
          </p:nvSpPr>
          <p:spPr bwMode="auto">
            <a:xfrm>
              <a:off x="-1147763" y="3922713"/>
              <a:ext cx="568325" cy="47625"/>
            </a:xfrm>
            <a:prstGeom prst="rect">
              <a:avLst/>
            </a:prstGeom>
            <a:solidFill>
              <a:srgbClr val="C4C4C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99" name="Rectangle 143"/>
            <p:cNvSpPr>
              <a:spLocks noChangeArrowheads="1"/>
            </p:cNvSpPr>
            <p:nvPr/>
          </p:nvSpPr>
          <p:spPr bwMode="auto">
            <a:xfrm>
              <a:off x="-1147763" y="3922713"/>
              <a:ext cx="568325" cy="476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00" name="Rectangle 144"/>
            <p:cNvSpPr>
              <a:spLocks noChangeArrowheads="1"/>
            </p:cNvSpPr>
            <p:nvPr/>
          </p:nvSpPr>
          <p:spPr bwMode="auto">
            <a:xfrm>
              <a:off x="-2078038" y="3989388"/>
              <a:ext cx="127000" cy="12700"/>
            </a:xfrm>
            <a:prstGeom prst="rect">
              <a:avLst/>
            </a:prstGeom>
            <a:solidFill>
              <a:srgbClr val="C4C4C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01" name="Rectangle 145"/>
            <p:cNvSpPr>
              <a:spLocks noChangeArrowheads="1"/>
            </p:cNvSpPr>
            <p:nvPr/>
          </p:nvSpPr>
          <p:spPr bwMode="auto">
            <a:xfrm>
              <a:off x="-2078038" y="3989388"/>
              <a:ext cx="127000" cy="12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02" name="Rectangle 146"/>
            <p:cNvSpPr>
              <a:spLocks noChangeArrowheads="1"/>
            </p:cNvSpPr>
            <p:nvPr/>
          </p:nvSpPr>
          <p:spPr bwMode="auto">
            <a:xfrm>
              <a:off x="-2078038" y="3989388"/>
              <a:ext cx="63500" cy="12700"/>
            </a:xfrm>
            <a:prstGeom prst="rect">
              <a:avLst/>
            </a:prstGeom>
            <a:solidFill>
              <a:srgbClr val="73CFF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03" name="Rectangle 147"/>
            <p:cNvSpPr>
              <a:spLocks noChangeArrowheads="1"/>
            </p:cNvSpPr>
            <p:nvPr/>
          </p:nvSpPr>
          <p:spPr bwMode="auto">
            <a:xfrm>
              <a:off x="-2078038" y="3989388"/>
              <a:ext cx="63500" cy="12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04" name="Freeform 148"/>
            <p:cNvSpPr>
              <a:spLocks/>
            </p:cNvSpPr>
            <p:nvPr/>
          </p:nvSpPr>
          <p:spPr bwMode="auto">
            <a:xfrm>
              <a:off x="-890588" y="2347913"/>
              <a:ext cx="53975" cy="53975"/>
            </a:xfrm>
            <a:custGeom>
              <a:avLst/>
              <a:gdLst/>
              <a:ahLst/>
              <a:cxnLst>
                <a:cxn ang="0">
                  <a:pos x="34" y="16"/>
                </a:cxn>
                <a:cxn ang="0">
                  <a:pos x="34" y="16"/>
                </a:cxn>
                <a:cxn ang="0">
                  <a:pos x="32" y="24"/>
                </a:cxn>
                <a:cxn ang="0">
                  <a:pos x="28" y="28"/>
                </a:cxn>
                <a:cxn ang="0">
                  <a:pos x="24" y="32"/>
                </a:cxn>
                <a:cxn ang="0">
                  <a:pos x="16" y="34"/>
                </a:cxn>
                <a:cxn ang="0">
                  <a:pos x="16" y="34"/>
                </a:cxn>
                <a:cxn ang="0">
                  <a:pos x="10" y="32"/>
                </a:cxn>
                <a:cxn ang="0">
                  <a:pos x="4" y="28"/>
                </a:cxn>
                <a:cxn ang="0">
                  <a:pos x="0" y="24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0" y="10"/>
                </a:cxn>
                <a:cxn ang="0">
                  <a:pos x="4" y="4"/>
                </a:cxn>
                <a:cxn ang="0">
                  <a:pos x="10" y="0"/>
                </a:cxn>
                <a:cxn ang="0">
                  <a:pos x="16" y="0"/>
                </a:cxn>
                <a:cxn ang="0">
                  <a:pos x="16" y="0"/>
                </a:cxn>
                <a:cxn ang="0">
                  <a:pos x="24" y="0"/>
                </a:cxn>
                <a:cxn ang="0">
                  <a:pos x="28" y="4"/>
                </a:cxn>
                <a:cxn ang="0">
                  <a:pos x="32" y="10"/>
                </a:cxn>
                <a:cxn ang="0">
                  <a:pos x="34" y="16"/>
                </a:cxn>
              </a:cxnLst>
              <a:rect l="0" t="0" r="r" b="b"/>
              <a:pathLst>
                <a:path w="34" h="34">
                  <a:moveTo>
                    <a:pt x="34" y="16"/>
                  </a:moveTo>
                  <a:lnTo>
                    <a:pt x="34" y="16"/>
                  </a:lnTo>
                  <a:lnTo>
                    <a:pt x="32" y="24"/>
                  </a:lnTo>
                  <a:lnTo>
                    <a:pt x="28" y="28"/>
                  </a:lnTo>
                  <a:lnTo>
                    <a:pt x="24" y="32"/>
                  </a:lnTo>
                  <a:lnTo>
                    <a:pt x="16" y="34"/>
                  </a:lnTo>
                  <a:lnTo>
                    <a:pt x="16" y="34"/>
                  </a:lnTo>
                  <a:lnTo>
                    <a:pt x="10" y="32"/>
                  </a:lnTo>
                  <a:lnTo>
                    <a:pt x="4" y="28"/>
                  </a:lnTo>
                  <a:lnTo>
                    <a:pt x="0" y="24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10"/>
                  </a:lnTo>
                  <a:lnTo>
                    <a:pt x="4" y="4"/>
                  </a:lnTo>
                  <a:lnTo>
                    <a:pt x="10" y="0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24" y="0"/>
                  </a:lnTo>
                  <a:lnTo>
                    <a:pt x="28" y="4"/>
                  </a:lnTo>
                  <a:lnTo>
                    <a:pt x="32" y="10"/>
                  </a:lnTo>
                  <a:lnTo>
                    <a:pt x="34" y="16"/>
                  </a:lnTo>
                  <a:close/>
                </a:path>
              </a:pathLst>
            </a:custGeom>
            <a:solidFill>
              <a:srgbClr val="343F4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05" name="Freeform 149"/>
            <p:cNvSpPr>
              <a:spLocks/>
            </p:cNvSpPr>
            <p:nvPr/>
          </p:nvSpPr>
          <p:spPr bwMode="auto">
            <a:xfrm>
              <a:off x="-890588" y="2347913"/>
              <a:ext cx="53975" cy="53975"/>
            </a:xfrm>
            <a:custGeom>
              <a:avLst/>
              <a:gdLst/>
              <a:ahLst/>
              <a:cxnLst>
                <a:cxn ang="0">
                  <a:pos x="34" y="16"/>
                </a:cxn>
                <a:cxn ang="0">
                  <a:pos x="34" y="16"/>
                </a:cxn>
                <a:cxn ang="0">
                  <a:pos x="32" y="24"/>
                </a:cxn>
                <a:cxn ang="0">
                  <a:pos x="28" y="28"/>
                </a:cxn>
                <a:cxn ang="0">
                  <a:pos x="24" y="32"/>
                </a:cxn>
                <a:cxn ang="0">
                  <a:pos x="16" y="34"/>
                </a:cxn>
                <a:cxn ang="0">
                  <a:pos x="16" y="34"/>
                </a:cxn>
                <a:cxn ang="0">
                  <a:pos x="10" y="32"/>
                </a:cxn>
                <a:cxn ang="0">
                  <a:pos x="4" y="28"/>
                </a:cxn>
                <a:cxn ang="0">
                  <a:pos x="0" y="24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0" y="10"/>
                </a:cxn>
                <a:cxn ang="0">
                  <a:pos x="4" y="4"/>
                </a:cxn>
                <a:cxn ang="0">
                  <a:pos x="10" y="0"/>
                </a:cxn>
                <a:cxn ang="0">
                  <a:pos x="16" y="0"/>
                </a:cxn>
                <a:cxn ang="0">
                  <a:pos x="16" y="0"/>
                </a:cxn>
                <a:cxn ang="0">
                  <a:pos x="24" y="0"/>
                </a:cxn>
                <a:cxn ang="0">
                  <a:pos x="28" y="4"/>
                </a:cxn>
                <a:cxn ang="0">
                  <a:pos x="32" y="10"/>
                </a:cxn>
                <a:cxn ang="0">
                  <a:pos x="34" y="16"/>
                </a:cxn>
              </a:cxnLst>
              <a:rect l="0" t="0" r="r" b="b"/>
              <a:pathLst>
                <a:path w="34" h="34">
                  <a:moveTo>
                    <a:pt x="34" y="16"/>
                  </a:moveTo>
                  <a:lnTo>
                    <a:pt x="34" y="16"/>
                  </a:lnTo>
                  <a:lnTo>
                    <a:pt x="32" y="24"/>
                  </a:lnTo>
                  <a:lnTo>
                    <a:pt x="28" y="28"/>
                  </a:lnTo>
                  <a:lnTo>
                    <a:pt x="24" y="32"/>
                  </a:lnTo>
                  <a:lnTo>
                    <a:pt x="16" y="34"/>
                  </a:lnTo>
                  <a:lnTo>
                    <a:pt x="16" y="34"/>
                  </a:lnTo>
                  <a:lnTo>
                    <a:pt x="10" y="32"/>
                  </a:lnTo>
                  <a:lnTo>
                    <a:pt x="4" y="28"/>
                  </a:lnTo>
                  <a:lnTo>
                    <a:pt x="0" y="24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10"/>
                  </a:lnTo>
                  <a:lnTo>
                    <a:pt x="4" y="4"/>
                  </a:lnTo>
                  <a:lnTo>
                    <a:pt x="10" y="0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24" y="0"/>
                  </a:lnTo>
                  <a:lnTo>
                    <a:pt x="28" y="4"/>
                  </a:lnTo>
                  <a:lnTo>
                    <a:pt x="32" y="10"/>
                  </a:lnTo>
                  <a:lnTo>
                    <a:pt x="34" y="16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06" name="Rectangle 150"/>
            <p:cNvSpPr>
              <a:spLocks noChangeArrowheads="1"/>
            </p:cNvSpPr>
            <p:nvPr/>
          </p:nvSpPr>
          <p:spPr bwMode="auto">
            <a:xfrm>
              <a:off x="-1951038" y="3633788"/>
              <a:ext cx="2174876" cy="161925"/>
            </a:xfrm>
            <a:prstGeom prst="rect">
              <a:avLst/>
            </a:prstGeom>
            <a:solidFill>
              <a:srgbClr val="FBC15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07" name="Rectangle 151"/>
            <p:cNvSpPr>
              <a:spLocks noChangeArrowheads="1"/>
            </p:cNvSpPr>
            <p:nvPr/>
          </p:nvSpPr>
          <p:spPr bwMode="auto">
            <a:xfrm>
              <a:off x="-1951038" y="3633788"/>
              <a:ext cx="2174876" cy="161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08" name="Rectangle 152"/>
            <p:cNvSpPr>
              <a:spLocks noChangeArrowheads="1"/>
            </p:cNvSpPr>
            <p:nvPr/>
          </p:nvSpPr>
          <p:spPr bwMode="auto">
            <a:xfrm>
              <a:off x="-1951038" y="2598738"/>
              <a:ext cx="2174876" cy="635000"/>
            </a:xfrm>
            <a:prstGeom prst="rect">
              <a:avLst/>
            </a:prstGeom>
            <a:solidFill>
              <a:srgbClr val="73CFF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09" name="Rectangle 153"/>
            <p:cNvSpPr>
              <a:spLocks noChangeArrowheads="1"/>
            </p:cNvSpPr>
            <p:nvPr/>
          </p:nvSpPr>
          <p:spPr bwMode="auto">
            <a:xfrm>
              <a:off x="-1951038" y="2598738"/>
              <a:ext cx="2174876" cy="635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10" name="Rectangle 154"/>
            <p:cNvSpPr>
              <a:spLocks noChangeArrowheads="1"/>
            </p:cNvSpPr>
            <p:nvPr/>
          </p:nvSpPr>
          <p:spPr bwMode="auto">
            <a:xfrm>
              <a:off x="-1706563" y="3395663"/>
              <a:ext cx="73025" cy="73025"/>
            </a:xfrm>
            <a:prstGeom prst="rect">
              <a:avLst/>
            </a:prstGeom>
            <a:solidFill>
              <a:srgbClr val="4B515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11" name="Rectangle 155"/>
            <p:cNvSpPr>
              <a:spLocks noChangeArrowheads="1"/>
            </p:cNvSpPr>
            <p:nvPr/>
          </p:nvSpPr>
          <p:spPr bwMode="auto">
            <a:xfrm>
              <a:off x="-17065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12" name="Rectangle 156"/>
            <p:cNvSpPr>
              <a:spLocks noChangeArrowheads="1"/>
            </p:cNvSpPr>
            <p:nvPr/>
          </p:nvSpPr>
          <p:spPr bwMode="auto">
            <a:xfrm>
              <a:off x="-1262063" y="3395663"/>
              <a:ext cx="73025" cy="73025"/>
            </a:xfrm>
            <a:prstGeom prst="rect">
              <a:avLst/>
            </a:prstGeom>
            <a:solidFill>
              <a:srgbClr val="4B515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13" name="Rectangle 157"/>
            <p:cNvSpPr>
              <a:spLocks noChangeArrowheads="1"/>
            </p:cNvSpPr>
            <p:nvPr/>
          </p:nvSpPr>
          <p:spPr bwMode="auto">
            <a:xfrm>
              <a:off x="-12620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14" name="Rectangle 158"/>
            <p:cNvSpPr>
              <a:spLocks noChangeArrowheads="1"/>
            </p:cNvSpPr>
            <p:nvPr/>
          </p:nvSpPr>
          <p:spPr bwMode="auto">
            <a:xfrm>
              <a:off x="-820737" y="3395663"/>
              <a:ext cx="73025" cy="73025"/>
            </a:xfrm>
            <a:prstGeom prst="rect">
              <a:avLst/>
            </a:prstGeom>
            <a:solidFill>
              <a:srgbClr val="4B515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15" name="Freeform 159"/>
            <p:cNvSpPr>
              <a:spLocks/>
            </p:cNvSpPr>
            <p:nvPr/>
          </p:nvSpPr>
          <p:spPr bwMode="auto">
            <a:xfrm>
              <a:off x="-417512" y="2735263"/>
              <a:ext cx="200025" cy="234950"/>
            </a:xfrm>
            <a:custGeom>
              <a:avLst/>
              <a:gdLst/>
              <a:ahLst/>
              <a:cxnLst>
                <a:cxn ang="0">
                  <a:pos x="126" y="74"/>
                </a:cxn>
                <a:cxn ang="0">
                  <a:pos x="126" y="74"/>
                </a:cxn>
                <a:cxn ang="0">
                  <a:pos x="126" y="90"/>
                </a:cxn>
                <a:cxn ang="0">
                  <a:pos x="122" y="104"/>
                </a:cxn>
                <a:cxn ang="0">
                  <a:pos x="116" y="116"/>
                </a:cxn>
                <a:cxn ang="0">
                  <a:pos x="108" y="126"/>
                </a:cxn>
                <a:cxn ang="0">
                  <a:pos x="100" y="136"/>
                </a:cxn>
                <a:cxn ang="0">
                  <a:pos x="88" y="142"/>
                </a:cxn>
                <a:cxn ang="0">
                  <a:pos x="76" y="148"/>
                </a:cxn>
                <a:cxn ang="0">
                  <a:pos x="64" y="148"/>
                </a:cxn>
                <a:cxn ang="0">
                  <a:pos x="64" y="148"/>
                </a:cxn>
                <a:cxn ang="0">
                  <a:pos x="52" y="148"/>
                </a:cxn>
                <a:cxn ang="0">
                  <a:pos x="40" y="142"/>
                </a:cxn>
                <a:cxn ang="0">
                  <a:pos x="28" y="136"/>
                </a:cxn>
                <a:cxn ang="0">
                  <a:pos x="20" y="126"/>
                </a:cxn>
                <a:cxn ang="0">
                  <a:pos x="12" y="116"/>
                </a:cxn>
                <a:cxn ang="0">
                  <a:pos x="6" y="104"/>
                </a:cxn>
                <a:cxn ang="0">
                  <a:pos x="2" y="90"/>
                </a:cxn>
                <a:cxn ang="0">
                  <a:pos x="0" y="74"/>
                </a:cxn>
                <a:cxn ang="0">
                  <a:pos x="0" y="74"/>
                </a:cxn>
                <a:cxn ang="0">
                  <a:pos x="2" y="60"/>
                </a:cxn>
                <a:cxn ang="0">
                  <a:pos x="6" y="46"/>
                </a:cxn>
                <a:cxn ang="0">
                  <a:pos x="12" y="32"/>
                </a:cxn>
                <a:cxn ang="0">
                  <a:pos x="20" y="22"/>
                </a:cxn>
                <a:cxn ang="0">
                  <a:pos x="28" y="12"/>
                </a:cxn>
                <a:cxn ang="0">
                  <a:pos x="40" y="6"/>
                </a:cxn>
                <a:cxn ang="0">
                  <a:pos x="52" y="2"/>
                </a:cxn>
                <a:cxn ang="0">
                  <a:pos x="64" y="0"/>
                </a:cxn>
                <a:cxn ang="0">
                  <a:pos x="64" y="0"/>
                </a:cxn>
                <a:cxn ang="0">
                  <a:pos x="76" y="2"/>
                </a:cxn>
                <a:cxn ang="0">
                  <a:pos x="88" y="6"/>
                </a:cxn>
                <a:cxn ang="0">
                  <a:pos x="100" y="12"/>
                </a:cxn>
                <a:cxn ang="0">
                  <a:pos x="108" y="22"/>
                </a:cxn>
                <a:cxn ang="0">
                  <a:pos x="116" y="32"/>
                </a:cxn>
                <a:cxn ang="0">
                  <a:pos x="122" y="46"/>
                </a:cxn>
                <a:cxn ang="0">
                  <a:pos x="126" y="60"/>
                </a:cxn>
                <a:cxn ang="0">
                  <a:pos x="126" y="74"/>
                </a:cxn>
                <a:cxn ang="0">
                  <a:pos x="126" y="74"/>
                </a:cxn>
              </a:cxnLst>
              <a:rect l="0" t="0" r="r" b="b"/>
              <a:pathLst>
                <a:path w="126" h="148">
                  <a:moveTo>
                    <a:pt x="126" y="74"/>
                  </a:moveTo>
                  <a:lnTo>
                    <a:pt x="126" y="74"/>
                  </a:lnTo>
                  <a:lnTo>
                    <a:pt x="126" y="90"/>
                  </a:lnTo>
                  <a:lnTo>
                    <a:pt x="122" y="104"/>
                  </a:lnTo>
                  <a:lnTo>
                    <a:pt x="116" y="116"/>
                  </a:lnTo>
                  <a:lnTo>
                    <a:pt x="108" y="126"/>
                  </a:lnTo>
                  <a:lnTo>
                    <a:pt x="100" y="136"/>
                  </a:lnTo>
                  <a:lnTo>
                    <a:pt x="88" y="142"/>
                  </a:lnTo>
                  <a:lnTo>
                    <a:pt x="76" y="148"/>
                  </a:lnTo>
                  <a:lnTo>
                    <a:pt x="64" y="148"/>
                  </a:lnTo>
                  <a:lnTo>
                    <a:pt x="64" y="148"/>
                  </a:lnTo>
                  <a:lnTo>
                    <a:pt x="52" y="148"/>
                  </a:lnTo>
                  <a:lnTo>
                    <a:pt x="40" y="142"/>
                  </a:lnTo>
                  <a:lnTo>
                    <a:pt x="28" y="136"/>
                  </a:lnTo>
                  <a:lnTo>
                    <a:pt x="20" y="126"/>
                  </a:lnTo>
                  <a:lnTo>
                    <a:pt x="12" y="116"/>
                  </a:lnTo>
                  <a:lnTo>
                    <a:pt x="6" y="104"/>
                  </a:lnTo>
                  <a:lnTo>
                    <a:pt x="2" y="90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2" y="60"/>
                  </a:lnTo>
                  <a:lnTo>
                    <a:pt x="6" y="46"/>
                  </a:lnTo>
                  <a:lnTo>
                    <a:pt x="12" y="32"/>
                  </a:lnTo>
                  <a:lnTo>
                    <a:pt x="20" y="22"/>
                  </a:lnTo>
                  <a:lnTo>
                    <a:pt x="28" y="12"/>
                  </a:lnTo>
                  <a:lnTo>
                    <a:pt x="40" y="6"/>
                  </a:lnTo>
                  <a:lnTo>
                    <a:pt x="52" y="2"/>
                  </a:lnTo>
                  <a:lnTo>
                    <a:pt x="64" y="0"/>
                  </a:lnTo>
                  <a:lnTo>
                    <a:pt x="64" y="0"/>
                  </a:lnTo>
                  <a:lnTo>
                    <a:pt x="76" y="2"/>
                  </a:lnTo>
                  <a:lnTo>
                    <a:pt x="88" y="6"/>
                  </a:lnTo>
                  <a:lnTo>
                    <a:pt x="100" y="12"/>
                  </a:lnTo>
                  <a:lnTo>
                    <a:pt x="108" y="22"/>
                  </a:lnTo>
                  <a:lnTo>
                    <a:pt x="116" y="32"/>
                  </a:lnTo>
                  <a:lnTo>
                    <a:pt x="122" y="46"/>
                  </a:lnTo>
                  <a:lnTo>
                    <a:pt x="126" y="60"/>
                  </a:lnTo>
                  <a:lnTo>
                    <a:pt x="126" y="74"/>
                  </a:lnTo>
                  <a:lnTo>
                    <a:pt x="126" y="74"/>
                  </a:lnTo>
                  <a:close/>
                </a:path>
              </a:pathLst>
            </a:custGeom>
            <a:solidFill>
              <a:srgbClr val="F7F8F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16" name="Freeform 160"/>
            <p:cNvSpPr>
              <a:spLocks/>
            </p:cNvSpPr>
            <p:nvPr/>
          </p:nvSpPr>
          <p:spPr bwMode="auto">
            <a:xfrm>
              <a:off x="-500062" y="2998788"/>
              <a:ext cx="368300" cy="95250"/>
            </a:xfrm>
            <a:custGeom>
              <a:avLst/>
              <a:gdLst/>
              <a:ahLst/>
              <a:cxnLst>
                <a:cxn ang="0">
                  <a:pos x="150" y="0"/>
                </a:cxn>
                <a:cxn ang="0">
                  <a:pos x="150" y="0"/>
                </a:cxn>
                <a:cxn ang="0">
                  <a:pos x="134" y="6"/>
                </a:cxn>
                <a:cxn ang="0">
                  <a:pos x="116" y="8"/>
                </a:cxn>
                <a:cxn ang="0">
                  <a:pos x="116" y="8"/>
                </a:cxn>
                <a:cxn ang="0">
                  <a:pos x="98" y="6"/>
                </a:cxn>
                <a:cxn ang="0">
                  <a:pos x="82" y="0"/>
                </a:cxn>
                <a:cxn ang="0">
                  <a:pos x="82" y="0"/>
                </a:cxn>
                <a:cxn ang="0">
                  <a:pos x="66" y="4"/>
                </a:cxn>
                <a:cxn ang="0">
                  <a:pos x="50" y="8"/>
                </a:cxn>
                <a:cxn ang="0">
                  <a:pos x="36" y="16"/>
                </a:cxn>
                <a:cxn ang="0">
                  <a:pos x="26" y="22"/>
                </a:cxn>
                <a:cxn ang="0">
                  <a:pos x="16" y="32"/>
                </a:cxn>
                <a:cxn ang="0">
                  <a:pos x="8" y="40"/>
                </a:cxn>
                <a:cxn ang="0">
                  <a:pos x="2" y="50"/>
                </a:cxn>
                <a:cxn ang="0">
                  <a:pos x="0" y="60"/>
                </a:cxn>
                <a:cxn ang="0">
                  <a:pos x="232" y="60"/>
                </a:cxn>
                <a:cxn ang="0">
                  <a:pos x="232" y="60"/>
                </a:cxn>
                <a:cxn ang="0">
                  <a:pos x="230" y="50"/>
                </a:cxn>
                <a:cxn ang="0">
                  <a:pos x="224" y="40"/>
                </a:cxn>
                <a:cxn ang="0">
                  <a:pos x="216" y="32"/>
                </a:cxn>
                <a:cxn ang="0">
                  <a:pos x="206" y="22"/>
                </a:cxn>
                <a:cxn ang="0">
                  <a:pos x="194" y="16"/>
                </a:cxn>
                <a:cxn ang="0">
                  <a:pos x="182" y="8"/>
                </a:cxn>
                <a:cxn ang="0">
                  <a:pos x="166" y="4"/>
                </a:cxn>
                <a:cxn ang="0">
                  <a:pos x="150" y="0"/>
                </a:cxn>
                <a:cxn ang="0">
                  <a:pos x="150" y="0"/>
                </a:cxn>
              </a:cxnLst>
              <a:rect l="0" t="0" r="r" b="b"/>
              <a:pathLst>
                <a:path w="232" h="60">
                  <a:moveTo>
                    <a:pt x="150" y="0"/>
                  </a:moveTo>
                  <a:lnTo>
                    <a:pt x="150" y="0"/>
                  </a:lnTo>
                  <a:lnTo>
                    <a:pt x="134" y="6"/>
                  </a:lnTo>
                  <a:lnTo>
                    <a:pt x="116" y="8"/>
                  </a:lnTo>
                  <a:lnTo>
                    <a:pt x="116" y="8"/>
                  </a:lnTo>
                  <a:lnTo>
                    <a:pt x="98" y="6"/>
                  </a:lnTo>
                  <a:lnTo>
                    <a:pt x="82" y="0"/>
                  </a:lnTo>
                  <a:lnTo>
                    <a:pt x="82" y="0"/>
                  </a:lnTo>
                  <a:lnTo>
                    <a:pt x="66" y="4"/>
                  </a:lnTo>
                  <a:lnTo>
                    <a:pt x="50" y="8"/>
                  </a:lnTo>
                  <a:lnTo>
                    <a:pt x="36" y="16"/>
                  </a:lnTo>
                  <a:lnTo>
                    <a:pt x="26" y="22"/>
                  </a:lnTo>
                  <a:lnTo>
                    <a:pt x="16" y="32"/>
                  </a:lnTo>
                  <a:lnTo>
                    <a:pt x="8" y="40"/>
                  </a:lnTo>
                  <a:lnTo>
                    <a:pt x="2" y="50"/>
                  </a:lnTo>
                  <a:lnTo>
                    <a:pt x="0" y="60"/>
                  </a:lnTo>
                  <a:lnTo>
                    <a:pt x="232" y="60"/>
                  </a:lnTo>
                  <a:lnTo>
                    <a:pt x="232" y="60"/>
                  </a:lnTo>
                  <a:lnTo>
                    <a:pt x="230" y="50"/>
                  </a:lnTo>
                  <a:lnTo>
                    <a:pt x="224" y="40"/>
                  </a:lnTo>
                  <a:lnTo>
                    <a:pt x="216" y="32"/>
                  </a:lnTo>
                  <a:lnTo>
                    <a:pt x="206" y="22"/>
                  </a:lnTo>
                  <a:lnTo>
                    <a:pt x="194" y="16"/>
                  </a:lnTo>
                  <a:lnTo>
                    <a:pt x="182" y="8"/>
                  </a:lnTo>
                  <a:lnTo>
                    <a:pt x="166" y="4"/>
                  </a:lnTo>
                  <a:lnTo>
                    <a:pt x="150" y="0"/>
                  </a:lnTo>
                  <a:lnTo>
                    <a:pt x="150" y="0"/>
                  </a:lnTo>
                  <a:close/>
                </a:path>
              </a:pathLst>
            </a:custGeom>
            <a:solidFill>
              <a:srgbClr val="F7F8F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17" name="Rectangle 161"/>
            <p:cNvSpPr>
              <a:spLocks noChangeArrowheads="1"/>
            </p:cNvSpPr>
            <p:nvPr/>
          </p:nvSpPr>
          <p:spPr bwMode="auto">
            <a:xfrm>
              <a:off x="-1706563" y="2735263"/>
              <a:ext cx="958850" cy="38100"/>
            </a:xfrm>
            <a:prstGeom prst="rect">
              <a:avLst/>
            </a:prstGeom>
            <a:solidFill>
              <a:srgbClr val="F7F8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18" name="Rectangle 162"/>
            <p:cNvSpPr>
              <a:spLocks noChangeArrowheads="1"/>
            </p:cNvSpPr>
            <p:nvPr/>
          </p:nvSpPr>
          <p:spPr bwMode="auto">
            <a:xfrm>
              <a:off x="-1706563" y="2735263"/>
              <a:ext cx="958850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19" name="Rectangle 163"/>
            <p:cNvSpPr>
              <a:spLocks noChangeArrowheads="1"/>
            </p:cNvSpPr>
            <p:nvPr/>
          </p:nvSpPr>
          <p:spPr bwMode="auto">
            <a:xfrm>
              <a:off x="-1706563" y="2843213"/>
              <a:ext cx="958850" cy="38100"/>
            </a:xfrm>
            <a:prstGeom prst="rect">
              <a:avLst/>
            </a:prstGeom>
            <a:solidFill>
              <a:srgbClr val="F7F8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20" name="Rectangle 164"/>
            <p:cNvSpPr>
              <a:spLocks noChangeArrowheads="1"/>
            </p:cNvSpPr>
            <p:nvPr/>
          </p:nvSpPr>
          <p:spPr bwMode="auto">
            <a:xfrm>
              <a:off x="-1706563" y="2843213"/>
              <a:ext cx="958850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21" name="Rectangle 165"/>
            <p:cNvSpPr>
              <a:spLocks noChangeArrowheads="1"/>
            </p:cNvSpPr>
            <p:nvPr/>
          </p:nvSpPr>
          <p:spPr bwMode="auto">
            <a:xfrm>
              <a:off x="-1706563" y="2951163"/>
              <a:ext cx="958850" cy="38100"/>
            </a:xfrm>
            <a:prstGeom prst="rect">
              <a:avLst/>
            </a:prstGeom>
            <a:solidFill>
              <a:srgbClr val="F7F8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22" name="Rectangle 166"/>
            <p:cNvSpPr>
              <a:spLocks noChangeArrowheads="1"/>
            </p:cNvSpPr>
            <p:nvPr/>
          </p:nvSpPr>
          <p:spPr bwMode="auto">
            <a:xfrm>
              <a:off x="-1706563" y="2951163"/>
              <a:ext cx="958850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23" name="Rectangle 167"/>
            <p:cNvSpPr>
              <a:spLocks noChangeArrowheads="1"/>
            </p:cNvSpPr>
            <p:nvPr/>
          </p:nvSpPr>
          <p:spPr bwMode="auto">
            <a:xfrm>
              <a:off x="-1706563" y="3059113"/>
              <a:ext cx="479425" cy="34925"/>
            </a:xfrm>
            <a:prstGeom prst="rect">
              <a:avLst/>
            </a:prstGeom>
            <a:solidFill>
              <a:srgbClr val="F7F8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24" name="Rectangle 168"/>
            <p:cNvSpPr>
              <a:spLocks noChangeArrowheads="1"/>
            </p:cNvSpPr>
            <p:nvPr/>
          </p:nvSpPr>
          <p:spPr bwMode="auto">
            <a:xfrm>
              <a:off x="-1706563" y="3059113"/>
              <a:ext cx="479425" cy="34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25" name="Freeform 169"/>
            <p:cNvSpPr>
              <a:spLocks noEditPoints="1"/>
            </p:cNvSpPr>
            <p:nvPr/>
          </p:nvSpPr>
          <p:spPr bwMode="auto">
            <a:xfrm>
              <a:off x="-2354263" y="3922713"/>
              <a:ext cx="1489075" cy="146050"/>
            </a:xfrm>
            <a:custGeom>
              <a:avLst/>
              <a:gdLst/>
              <a:ahLst/>
              <a:cxnLst>
                <a:cxn ang="0">
                  <a:pos x="214" y="42"/>
                </a:cxn>
                <a:cxn ang="0">
                  <a:pos x="254" y="42"/>
                </a:cxn>
                <a:cxn ang="0">
                  <a:pos x="254" y="50"/>
                </a:cxn>
                <a:cxn ang="0">
                  <a:pos x="174" y="50"/>
                </a:cxn>
                <a:cxn ang="0">
                  <a:pos x="174" y="42"/>
                </a:cxn>
                <a:cxn ang="0">
                  <a:pos x="214" y="42"/>
                </a:cxn>
                <a:cxn ang="0">
                  <a:pos x="760" y="0"/>
                </a:cxn>
                <a:cxn ang="0">
                  <a:pos x="0" y="0"/>
                </a:cxn>
                <a:cxn ang="0">
                  <a:pos x="0" y="14"/>
                </a:cxn>
                <a:cxn ang="0">
                  <a:pos x="0" y="14"/>
                </a:cxn>
                <a:cxn ang="0">
                  <a:pos x="2" y="28"/>
                </a:cxn>
                <a:cxn ang="0">
                  <a:pos x="6" y="44"/>
                </a:cxn>
                <a:cxn ang="0">
                  <a:pos x="14" y="56"/>
                </a:cxn>
                <a:cxn ang="0">
                  <a:pos x="24" y="70"/>
                </a:cxn>
                <a:cxn ang="0">
                  <a:pos x="24" y="70"/>
                </a:cxn>
                <a:cxn ang="0">
                  <a:pos x="36" y="80"/>
                </a:cxn>
                <a:cxn ang="0">
                  <a:pos x="50" y="86"/>
                </a:cxn>
                <a:cxn ang="0">
                  <a:pos x="64" y="92"/>
                </a:cxn>
                <a:cxn ang="0">
                  <a:pos x="80" y="92"/>
                </a:cxn>
                <a:cxn ang="0">
                  <a:pos x="938" y="92"/>
                </a:cxn>
                <a:cxn ang="0">
                  <a:pos x="938" y="30"/>
                </a:cxn>
                <a:cxn ang="0">
                  <a:pos x="760" y="30"/>
                </a:cxn>
                <a:cxn ang="0">
                  <a:pos x="760" y="0"/>
                </a:cxn>
              </a:cxnLst>
              <a:rect l="0" t="0" r="r" b="b"/>
              <a:pathLst>
                <a:path w="938" h="92">
                  <a:moveTo>
                    <a:pt x="214" y="42"/>
                  </a:moveTo>
                  <a:lnTo>
                    <a:pt x="254" y="42"/>
                  </a:lnTo>
                  <a:lnTo>
                    <a:pt x="254" y="50"/>
                  </a:lnTo>
                  <a:lnTo>
                    <a:pt x="174" y="50"/>
                  </a:lnTo>
                  <a:lnTo>
                    <a:pt x="174" y="42"/>
                  </a:lnTo>
                  <a:lnTo>
                    <a:pt x="214" y="42"/>
                  </a:lnTo>
                  <a:close/>
                  <a:moveTo>
                    <a:pt x="760" y="0"/>
                  </a:moveTo>
                  <a:lnTo>
                    <a:pt x="0" y="0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2" y="28"/>
                  </a:lnTo>
                  <a:lnTo>
                    <a:pt x="6" y="44"/>
                  </a:lnTo>
                  <a:lnTo>
                    <a:pt x="14" y="56"/>
                  </a:lnTo>
                  <a:lnTo>
                    <a:pt x="24" y="70"/>
                  </a:lnTo>
                  <a:lnTo>
                    <a:pt x="24" y="70"/>
                  </a:lnTo>
                  <a:lnTo>
                    <a:pt x="36" y="80"/>
                  </a:lnTo>
                  <a:lnTo>
                    <a:pt x="50" y="86"/>
                  </a:lnTo>
                  <a:lnTo>
                    <a:pt x="64" y="92"/>
                  </a:lnTo>
                  <a:lnTo>
                    <a:pt x="80" y="92"/>
                  </a:lnTo>
                  <a:lnTo>
                    <a:pt x="938" y="92"/>
                  </a:lnTo>
                  <a:lnTo>
                    <a:pt x="938" y="30"/>
                  </a:lnTo>
                  <a:lnTo>
                    <a:pt x="760" y="30"/>
                  </a:lnTo>
                  <a:lnTo>
                    <a:pt x="760" y="0"/>
                  </a:lnTo>
                  <a:close/>
                </a:path>
              </a:pathLst>
            </a:custGeom>
            <a:solidFill>
              <a:srgbClr val="F8F9F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26" name="Freeform 170"/>
            <p:cNvSpPr>
              <a:spLocks/>
            </p:cNvSpPr>
            <p:nvPr/>
          </p:nvSpPr>
          <p:spPr bwMode="auto">
            <a:xfrm>
              <a:off x="-2078038" y="3989388"/>
              <a:ext cx="127000" cy="12700"/>
            </a:xfrm>
            <a:custGeom>
              <a:avLst/>
              <a:gdLst/>
              <a:ahLst/>
              <a:cxnLst>
                <a:cxn ang="0">
                  <a:pos x="40" y="0"/>
                </a:cxn>
                <a:cxn ang="0">
                  <a:pos x="80" y="0"/>
                </a:cxn>
                <a:cxn ang="0">
                  <a:pos x="80" y="8"/>
                </a:cxn>
                <a:cxn ang="0">
                  <a:pos x="0" y="8"/>
                </a:cxn>
                <a:cxn ang="0">
                  <a:pos x="0" y="0"/>
                </a:cxn>
                <a:cxn ang="0">
                  <a:pos x="40" y="0"/>
                </a:cxn>
              </a:cxnLst>
              <a:rect l="0" t="0" r="r" b="b"/>
              <a:pathLst>
                <a:path w="80" h="8">
                  <a:moveTo>
                    <a:pt x="40" y="0"/>
                  </a:moveTo>
                  <a:lnTo>
                    <a:pt x="80" y="0"/>
                  </a:lnTo>
                  <a:lnTo>
                    <a:pt x="80" y="8"/>
                  </a:lnTo>
                  <a:lnTo>
                    <a:pt x="0" y="8"/>
                  </a:lnTo>
                  <a:lnTo>
                    <a:pt x="0" y="0"/>
                  </a:lnTo>
                  <a:lnTo>
                    <a:pt x="4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27" name="Freeform 171"/>
            <p:cNvSpPr>
              <a:spLocks/>
            </p:cNvSpPr>
            <p:nvPr/>
          </p:nvSpPr>
          <p:spPr bwMode="auto">
            <a:xfrm>
              <a:off x="-2354263" y="3922713"/>
              <a:ext cx="1489075" cy="146050"/>
            </a:xfrm>
            <a:custGeom>
              <a:avLst/>
              <a:gdLst/>
              <a:ahLst/>
              <a:cxnLst>
                <a:cxn ang="0">
                  <a:pos x="760" y="0"/>
                </a:cxn>
                <a:cxn ang="0">
                  <a:pos x="0" y="0"/>
                </a:cxn>
                <a:cxn ang="0">
                  <a:pos x="0" y="14"/>
                </a:cxn>
                <a:cxn ang="0">
                  <a:pos x="0" y="14"/>
                </a:cxn>
                <a:cxn ang="0">
                  <a:pos x="2" y="28"/>
                </a:cxn>
                <a:cxn ang="0">
                  <a:pos x="6" y="44"/>
                </a:cxn>
                <a:cxn ang="0">
                  <a:pos x="14" y="56"/>
                </a:cxn>
                <a:cxn ang="0">
                  <a:pos x="24" y="70"/>
                </a:cxn>
                <a:cxn ang="0">
                  <a:pos x="24" y="70"/>
                </a:cxn>
                <a:cxn ang="0">
                  <a:pos x="36" y="80"/>
                </a:cxn>
                <a:cxn ang="0">
                  <a:pos x="50" y="86"/>
                </a:cxn>
                <a:cxn ang="0">
                  <a:pos x="64" y="92"/>
                </a:cxn>
                <a:cxn ang="0">
                  <a:pos x="80" y="92"/>
                </a:cxn>
                <a:cxn ang="0">
                  <a:pos x="938" y="92"/>
                </a:cxn>
                <a:cxn ang="0">
                  <a:pos x="938" y="30"/>
                </a:cxn>
                <a:cxn ang="0">
                  <a:pos x="760" y="30"/>
                </a:cxn>
                <a:cxn ang="0">
                  <a:pos x="760" y="0"/>
                </a:cxn>
              </a:cxnLst>
              <a:rect l="0" t="0" r="r" b="b"/>
              <a:pathLst>
                <a:path w="938" h="92">
                  <a:moveTo>
                    <a:pt x="760" y="0"/>
                  </a:moveTo>
                  <a:lnTo>
                    <a:pt x="0" y="0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2" y="28"/>
                  </a:lnTo>
                  <a:lnTo>
                    <a:pt x="6" y="44"/>
                  </a:lnTo>
                  <a:lnTo>
                    <a:pt x="14" y="56"/>
                  </a:lnTo>
                  <a:lnTo>
                    <a:pt x="24" y="70"/>
                  </a:lnTo>
                  <a:lnTo>
                    <a:pt x="24" y="70"/>
                  </a:lnTo>
                  <a:lnTo>
                    <a:pt x="36" y="80"/>
                  </a:lnTo>
                  <a:lnTo>
                    <a:pt x="50" y="86"/>
                  </a:lnTo>
                  <a:lnTo>
                    <a:pt x="64" y="92"/>
                  </a:lnTo>
                  <a:lnTo>
                    <a:pt x="80" y="92"/>
                  </a:lnTo>
                  <a:lnTo>
                    <a:pt x="938" y="92"/>
                  </a:lnTo>
                  <a:lnTo>
                    <a:pt x="938" y="30"/>
                  </a:lnTo>
                  <a:lnTo>
                    <a:pt x="760" y="30"/>
                  </a:lnTo>
                  <a:lnTo>
                    <a:pt x="76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28" name="Freeform 172"/>
            <p:cNvSpPr>
              <a:spLocks/>
            </p:cNvSpPr>
            <p:nvPr/>
          </p:nvSpPr>
          <p:spPr bwMode="auto">
            <a:xfrm>
              <a:off x="-2078038" y="2309813"/>
              <a:ext cx="1212850" cy="1612900"/>
            </a:xfrm>
            <a:custGeom>
              <a:avLst/>
              <a:gdLst/>
              <a:ahLst/>
              <a:cxnLst>
                <a:cxn ang="0">
                  <a:pos x="764" y="0"/>
                </a:cxn>
                <a:cxn ang="0">
                  <a:pos x="50" y="0"/>
                </a:cxn>
                <a:cxn ang="0">
                  <a:pos x="50" y="0"/>
                </a:cxn>
                <a:cxn ang="0">
                  <a:pos x="40" y="2"/>
                </a:cxn>
                <a:cxn ang="0">
                  <a:pos x="32" y="4"/>
                </a:cxn>
                <a:cxn ang="0">
                  <a:pos x="22" y="8"/>
                </a:cxn>
                <a:cxn ang="0">
                  <a:pos x="14" y="16"/>
                </a:cxn>
                <a:cxn ang="0">
                  <a:pos x="14" y="16"/>
                </a:cxn>
                <a:cxn ang="0">
                  <a:pos x="8" y="24"/>
                </a:cxn>
                <a:cxn ang="0">
                  <a:pos x="4" y="32"/>
                </a:cxn>
                <a:cxn ang="0">
                  <a:pos x="0" y="42"/>
                </a:cxn>
                <a:cxn ang="0">
                  <a:pos x="0" y="52"/>
                </a:cxn>
                <a:cxn ang="0">
                  <a:pos x="0" y="964"/>
                </a:cxn>
                <a:cxn ang="0">
                  <a:pos x="0" y="964"/>
                </a:cxn>
                <a:cxn ang="0">
                  <a:pos x="0" y="974"/>
                </a:cxn>
                <a:cxn ang="0">
                  <a:pos x="4" y="984"/>
                </a:cxn>
                <a:cxn ang="0">
                  <a:pos x="8" y="992"/>
                </a:cxn>
                <a:cxn ang="0">
                  <a:pos x="14" y="1000"/>
                </a:cxn>
                <a:cxn ang="0">
                  <a:pos x="14" y="1000"/>
                </a:cxn>
                <a:cxn ang="0">
                  <a:pos x="22" y="1006"/>
                </a:cxn>
                <a:cxn ang="0">
                  <a:pos x="32" y="1012"/>
                </a:cxn>
                <a:cxn ang="0">
                  <a:pos x="40" y="1014"/>
                </a:cxn>
                <a:cxn ang="0">
                  <a:pos x="50" y="1016"/>
                </a:cxn>
                <a:cxn ang="0">
                  <a:pos x="50" y="1016"/>
                </a:cxn>
                <a:cxn ang="0">
                  <a:pos x="50" y="1016"/>
                </a:cxn>
                <a:cxn ang="0">
                  <a:pos x="586" y="1016"/>
                </a:cxn>
                <a:cxn ang="0">
                  <a:pos x="764" y="1016"/>
                </a:cxn>
                <a:cxn ang="0">
                  <a:pos x="764" y="936"/>
                </a:cxn>
                <a:cxn ang="0">
                  <a:pos x="80" y="936"/>
                </a:cxn>
                <a:cxn ang="0">
                  <a:pos x="80" y="80"/>
                </a:cxn>
                <a:cxn ang="0">
                  <a:pos x="764" y="80"/>
                </a:cxn>
                <a:cxn ang="0">
                  <a:pos x="764" y="58"/>
                </a:cxn>
                <a:cxn ang="0">
                  <a:pos x="764" y="58"/>
                </a:cxn>
                <a:cxn ang="0">
                  <a:pos x="758" y="56"/>
                </a:cxn>
                <a:cxn ang="0">
                  <a:pos x="752" y="52"/>
                </a:cxn>
                <a:cxn ang="0">
                  <a:pos x="748" y="48"/>
                </a:cxn>
                <a:cxn ang="0">
                  <a:pos x="748" y="40"/>
                </a:cxn>
                <a:cxn ang="0">
                  <a:pos x="748" y="40"/>
                </a:cxn>
                <a:cxn ang="0">
                  <a:pos x="748" y="34"/>
                </a:cxn>
                <a:cxn ang="0">
                  <a:pos x="752" y="28"/>
                </a:cxn>
                <a:cxn ang="0">
                  <a:pos x="758" y="24"/>
                </a:cxn>
                <a:cxn ang="0">
                  <a:pos x="764" y="24"/>
                </a:cxn>
                <a:cxn ang="0">
                  <a:pos x="764" y="0"/>
                </a:cxn>
              </a:cxnLst>
              <a:rect l="0" t="0" r="r" b="b"/>
              <a:pathLst>
                <a:path w="764" h="1016">
                  <a:moveTo>
                    <a:pt x="764" y="0"/>
                  </a:moveTo>
                  <a:lnTo>
                    <a:pt x="50" y="0"/>
                  </a:lnTo>
                  <a:lnTo>
                    <a:pt x="50" y="0"/>
                  </a:lnTo>
                  <a:lnTo>
                    <a:pt x="40" y="2"/>
                  </a:lnTo>
                  <a:lnTo>
                    <a:pt x="32" y="4"/>
                  </a:lnTo>
                  <a:lnTo>
                    <a:pt x="22" y="8"/>
                  </a:lnTo>
                  <a:lnTo>
                    <a:pt x="14" y="16"/>
                  </a:lnTo>
                  <a:lnTo>
                    <a:pt x="14" y="16"/>
                  </a:lnTo>
                  <a:lnTo>
                    <a:pt x="8" y="24"/>
                  </a:lnTo>
                  <a:lnTo>
                    <a:pt x="4" y="32"/>
                  </a:lnTo>
                  <a:lnTo>
                    <a:pt x="0" y="42"/>
                  </a:lnTo>
                  <a:lnTo>
                    <a:pt x="0" y="52"/>
                  </a:lnTo>
                  <a:lnTo>
                    <a:pt x="0" y="964"/>
                  </a:lnTo>
                  <a:lnTo>
                    <a:pt x="0" y="964"/>
                  </a:lnTo>
                  <a:lnTo>
                    <a:pt x="0" y="974"/>
                  </a:lnTo>
                  <a:lnTo>
                    <a:pt x="4" y="984"/>
                  </a:lnTo>
                  <a:lnTo>
                    <a:pt x="8" y="992"/>
                  </a:lnTo>
                  <a:lnTo>
                    <a:pt x="14" y="1000"/>
                  </a:lnTo>
                  <a:lnTo>
                    <a:pt x="14" y="1000"/>
                  </a:lnTo>
                  <a:lnTo>
                    <a:pt x="22" y="1006"/>
                  </a:lnTo>
                  <a:lnTo>
                    <a:pt x="32" y="1012"/>
                  </a:lnTo>
                  <a:lnTo>
                    <a:pt x="40" y="1014"/>
                  </a:lnTo>
                  <a:lnTo>
                    <a:pt x="50" y="1016"/>
                  </a:lnTo>
                  <a:lnTo>
                    <a:pt x="50" y="1016"/>
                  </a:lnTo>
                  <a:lnTo>
                    <a:pt x="50" y="1016"/>
                  </a:lnTo>
                  <a:lnTo>
                    <a:pt x="586" y="1016"/>
                  </a:lnTo>
                  <a:lnTo>
                    <a:pt x="764" y="1016"/>
                  </a:lnTo>
                  <a:lnTo>
                    <a:pt x="764" y="936"/>
                  </a:lnTo>
                  <a:lnTo>
                    <a:pt x="80" y="936"/>
                  </a:lnTo>
                  <a:lnTo>
                    <a:pt x="80" y="80"/>
                  </a:lnTo>
                  <a:lnTo>
                    <a:pt x="764" y="80"/>
                  </a:lnTo>
                  <a:lnTo>
                    <a:pt x="764" y="58"/>
                  </a:lnTo>
                  <a:lnTo>
                    <a:pt x="764" y="58"/>
                  </a:lnTo>
                  <a:lnTo>
                    <a:pt x="758" y="56"/>
                  </a:lnTo>
                  <a:lnTo>
                    <a:pt x="752" y="52"/>
                  </a:lnTo>
                  <a:lnTo>
                    <a:pt x="748" y="48"/>
                  </a:lnTo>
                  <a:lnTo>
                    <a:pt x="748" y="40"/>
                  </a:lnTo>
                  <a:lnTo>
                    <a:pt x="748" y="40"/>
                  </a:lnTo>
                  <a:lnTo>
                    <a:pt x="748" y="34"/>
                  </a:lnTo>
                  <a:lnTo>
                    <a:pt x="752" y="28"/>
                  </a:lnTo>
                  <a:lnTo>
                    <a:pt x="758" y="24"/>
                  </a:lnTo>
                  <a:lnTo>
                    <a:pt x="764" y="24"/>
                  </a:lnTo>
                  <a:lnTo>
                    <a:pt x="764" y="0"/>
                  </a:lnTo>
                  <a:close/>
                </a:path>
              </a:pathLst>
            </a:custGeom>
            <a:solidFill>
              <a:srgbClr val="393C4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29" name="Freeform 173"/>
            <p:cNvSpPr>
              <a:spLocks/>
            </p:cNvSpPr>
            <p:nvPr/>
          </p:nvSpPr>
          <p:spPr bwMode="auto">
            <a:xfrm>
              <a:off x="-2078038" y="2309813"/>
              <a:ext cx="1212850" cy="1612900"/>
            </a:xfrm>
            <a:custGeom>
              <a:avLst/>
              <a:gdLst/>
              <a:ahLst/>
              <a:cxnLst>
                <a:cxn ang="0">
                  <a:pos x="764" y="0"/>
                </a:cxn>
                <a:cxn ang="0">
                  <a:pos x="50" y="0"/>
                </a:cxn>
                <a:cxn ang="0">
                  <a:pos x="50" y="0"/>
                </a:cxn>
                <a:cxn ang="0">
                  <a:pos x="40" y="2"/>
                </a:cxn>
                <a:cxn ang="0">
                  <a:pos x="32" y="4"/>
                </a:cxn>
                <a:cxn ang="0">
                  <a:pos x="22" y="8"/>
                </a:cxn>
                <a:cxn ang="0">
                  <a:pos x="14" y="16"/>
                </a:cxn>
                <a:cxn ang="0">
                  <a:pos x="14" y="16"/>
                </a:cxn>
                <a:cxn ang="0">
                  <a:pos x="8" y="24"/>
                </a:cxn>
                <a:cxn ang="0">
                  <a:pos x="4" y="32"/>
                </a:cxn>
                <a:cxn ang="0">
                  <a:pos x="0" y="42"/>
                </a:cxn>
                <a:cxn ang="0">
                  <a:pos x="0" y="52"/>
                </a:cxn>
                <a:cxn ang="0">
                  <a:pos x="0" y="964"/>
                </a:cxn>
                <a:cxn ang="0">
                  <a:pos x="0" y="964"/>
                </a:cxn>
                <a:cxn ang="0">
                  <a:pos x="0" y="974"/>
                </a:cxn>
                <a:cxn ang="0">
                  <a:pos x="4" y="984"/>
                </a:cxn>
                <a:cxn ang="0">
                  <a:pos x="8" y="992"/>
                </a:cxn>
                <a:cxn ang="0">
                  <a:pos x="14" y="1000"/>
                </a:cxn>
                <a:cxn ang="0">
                  <a:pos x="14" y="1000"/>
                </a:cxn>
                <a:cxn ang="0">
                  <a:pos x="22" y="1006"/>
                </a:cxn>
                <a:cxn ang="0">
                  <a:pos x="32" y="1012"/>
                </a:cxn>
                <a:cxn ang="0">
                  <a:pos x="40" y="1014"/>
                </a:cxn>
                <a:cxn ang="0">
                  <a:pos x="50" y="1016"/>
                </a:cxn>
                <a:cxn ang="0">
                  <a:pos x="50" y="1016"/>
                </a:cxn>
                <a:cxn ang="0">
                  <a:pos x="50" y="1016"/>
                </a:cxn>
                <a:cxn ang="0">
                  <a:pos x="586" y="1016"/>
                </a:cxn>
                <a:cxn ang="0">
                  <a:pos x="764" y="1016"/>
                </a:cxn>
                <a:cxn ang="0">
                  <a:pos x="764" y="936"/>
                </a:cxn>
                <a:cxn ang="0">
                  <a:pos x="80" y="936"/>
                </a:cxn>
                <a:cxn ang="0">
                  <a:pos x="80" y="80"/>
                </a:cxn>
                <a:cxn ang="0">
                  <a:pos x="764" y="80"/>
                </a:cxn>
                <a:cxn ang="0">
                  <a:pos x="764" y="58"/>
                </a:cxn>
                <a:cxn ang="0">
                  <a:pos x="764" y="58"/>
                </a:cxn>
                <a:cxn ang="0">
                  <a:pos x="758" y="56"/>
                </a:cxn>
                <a:cxn ang="0">
                  <a:pos x="752" y="52"/>
                </a:cxn>
                <a:cxn ang="0">
                  <a:pos x="748" y="48"/>
                </a:cxn>
                <a:cxn ang="0">
                  <a:pos x="748" y="40"/>
                </a:cxn>
                <a:cxn ang="0">
                  <a:pos x="748" y="40"/>
                </a:cxn>
                <a:cxn ang="0">
                  <a:pos x="748" y="34"/>
                </a:cxn>
                <a:cxn ang="0">
                  <a:pos x="752" y="28"/>
                </a:cxn>
                <a:cxn ang="0">
                  <a:pos x="758" y="24"/>
                </a:cxn>
                <a:cxn ang="0">
                  <a:pos x="764" y="24"/>
                </a:cxn>
                <a:cxn ang="0">
                  <a:pos x="764" y="0"/>
                </a:cxn>
              </a:cxnLst>
              <a:rect l="0" t="0" r="r" b="b"/>
              <a:pathLst>
                <a:path w="764" h="1016">
                  <a:moveTo>
                    <a:pt x="764" y="0"/>
                  </a:moveTo>
                  <a:lnTo>
                    <a:pt x="50" y="0"/>
                  </a:lnTo>
                  <a:lnTo>
                    <a:pt x="50" y="0"/>
                  </a:lnTo>
                  <a:lnTo>
                    <a:pt x="40" y="2"/>
                  </a:lnTo>
                  <a:lnTo>
                    <a:pt x="32" y="4"/>
                  </a:lnTo>
                  <a:lnTo>
                    <a:pt x="22" y="8"/>
                  </a:lnTo>
                  <a:lnTo>
                    <a:pt x="14" y="16"/>
                  </a:lnTo>
                  <a:lnTo>
                    <a:pt x="14" y="16"/>
                  </a:lnTo>
                  <a:lnTo>
                    <a:pt x="8" y="24"/>
                  </a:lnTo>
                  <a:lnTo>
                    <a:pt x="4" y="32"/>
                  </a:lnTo>
                  <a:lnTo>
                    <a:pt x="0" y="42"/>
                  </a:lnTo>
                  <a:lnTo>
                    <a:pt x="0" y="52"/>
                  </a:lnTo>
                  <a:lnTo>
                    <a:pt x="0" y="964"/>
                  </a:lnTo>
                  <a:lnTo>
                    <a:pt x="0" y="964"/>
                  </a:lnTo>
                  <a:lnTo>
                    <a:pt x="0" y="974"/>
                  </a:lnTo>
                  <a:lnTo>
                    <a:pt x="4" y="984"/>
                  </a:lnTo>
                  <a:lnTo>
                    <a:pt x="8" y="992"/>
                  </a:lnTo>
                  <a:lnTo>
                    <a:pt x="14" y="1000"/>
                  </a:lnTo>
                  <a:lnTo>
                    <a:pt x="14" y="1000"/>
                  </a:lnTo>
                  <a:lnTo>
                    <a:pt x="22" y="1006"/>
                  </a:lnTo>
                  <a:lnTo>
                    <a:pt x="32" y="1012"/>
                  </a:lnTo>
                  <a:lnTo>
                    <a:pt x="40" y="1014"/>
                  </a:lnTo>
                  <a:lnTo>
                    <a:pt x="50" y="1016"/>
                  </a:lnTo>
                  <a:lnTo>
                    <a:pt x="50" y="1016"/>
                  </a:lnTo>
                  <a:lnTo>
                    <a:pt x="50" y="1016"/>
                  </a:lnTo>
                  <a:lnTo>
                    <a:pt x="586" y="1016"/>
                  </a:lnTo>
                  <a:lnTo>
                    <a:pt x="764" y="1016"/>
                  </a:lnTo>
                  <a:lnTo>
                    <a:pt x="764" y="936"/>
                  </a:lnTo>
                  <a:lnTo>
                    <a:pt x="80" y="936"/>
                  </a:lnTo>
                  <a:lnTo>
                    <a:pt x="80" y="80"/>
                  </a:lnTo>
                  <a:lnTo>
                    <a:pt x="764" y="80"/>
                  </a:lnTo>
                  <a:lnTo>
                    <a:pt x="764" y="58"/>
                  </a:lnTo>
                  <a:lnTo>
                    <a:pt x="764" y="58"/>
                  </a:lnTo>
                  <a:lnTo>
                    <a:pt x="758" y="56"/>
                  </a:lnTo>
                  <a:lnTo>
                    <a:pt x="752" y="52"/>
                  </a:lnTo>
                  <a:lnTo>
                    <a:pt x="748" y="48"/>
                  </a:lnTo>
                  <a:lnTo>
                    <a:pt x="748" y="40"/>
                  </a:lnTo>
                  <a:lnTo>
                    <a:pt x="748" y="40"/>
                  </a:lnTo>
                  <a:lnTo>
                    <a:pt x="748" y="34"/>
                  </a:lnTo>
                  <a:lnTo>
                    <a:pt x="752" y="28"/>
                  </a:lnTo>
                  <a:lnTo>
                    <a:pt x="758" y="24"/>
                  </a:lnTo>
                  <a:lnTo>
                    <a:pt x="764" y="24"/>
                  </a:lnTo>
                  <a:lnTo>
                    <a:pt x="764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30" name="Freeform 174"/>
            <p:cNvSpPr>
              <a:spLocks noEditPoints="1"/>
            </p:cNvSpPr>
            <p:nvPr/>
          </p:nvSpPr>
          <p:spPr bwMode="auto">
            <a:xfrm>
              <a:off x="-1951038" y="2436813"/>
              <a:ext cx="1085850" cy="1358900"/>
            </a:xfrm>
            <a:custGeom>
              <a:avLst/>
              <a:gdLst/>
              <a:ahLst/>
              <a:cxnLst>
                <a:cxn ang="0">
                  <a:pos x="154" y="650"/>
                </a:cxn>
                <a:cxn ang="0">
                  <a:pos x="154" y="604"/>
                </a:cxn>
                <a:cxn ang="0">
                  <a:pos x="200" y="604"/>
                </a:cxn>
                <a:cxn ang="0">
                  <a:pos x="200" y="650"/>
                </a:cxn>
                <a:cxn ang="0">
                  <a:pos x="154" y="650"/>
                </a:cxn>
                <a:cxn ang="0">
                  <a:pos x="434" y="650"/>
                </a:cxn>
                <a:cxn ang="0">
                  <a:pos x="434" y="604"/>
                </a:cxn>
                <a:cxn ang="0">
                  <a:pos x="480" y="604"/>
                </a:cxn>
                <a:cxn ang="0">
                  <a:pos x="480" y="650"/>
                </a:cxn>
                <a:cxn ang="0">
                  <a:pos x="434" y="650"/>
                </a:cxn>
                <a:cxn ang="0">
                  <a:pos x="684" y="0"/>
                </a:cxn>
                <a:cxn ang="0">
                  <a:pos x="0" y="0"/>
                </a:cxn>
                <a:cxn ang="0">
                  <a:pos x="0" y="856"/>
                </a:cxn>
                <a:cxn ang="0">
                  <a:pos x="684" y="856"/>
                </a:cxn>
                <a:cxn ang="0">
                  <a:pos x="0" y="856"/>
                </a:cxn>
                <a:cxn ang="0">
                  <a:pos x="0" y="754"/>
                </a:cxn>
                <a:cxn ang="0">
                  <a:pos x="684" y="754"/>
                </a:cxn>
                <a:cxn ang="0">
                  <a:pos x="684" y="502"/>
                </a:cxn>
                <a:cxn ang="0">
                  <a:pos x="0" y="502"/>
                </a:cxn>
                <a:cxn ang="0">
                  <a:pos x="0" y="102"/>
                </a:cxn>
                <a:cxn ang="0">
                  <a:pos x="684" y="102"/>
                </a:cxn>
                <a:cxn ang="0">
                  <a:pos x="684" y="0"/>
                </a:cxn>
              </a:cxnLst>
              <a:rect l="0" t="0" r="r" b="b"/>
              <a:pathLst>
                <a:path w="684" h="856">
                  <a:moveTo>
                    <a:pt x="154" y="650"/>
                  </a:moveTo>
                  <a:lnTo>
                    <a:pt x="154" y="604"/>
                  </a:lnTo>
                  <a:lnTo>
                    <a:pt x="200" y="604"/>
                  </a:lnTo>
                  <a:lnTo>
                    <a:pt x="200" y="650"/>
                  </a:lnTo>
                  <a:lnTo>
                    <a:pt x="154" y="650"/>
                  </a:lnTo>
                  <a:close/>
                  <a:moveTo>
                    <a:pt x="434" y="650"/>
                  </a:moveTo>
                  <a:lnTo>
                    <a:pt x="434" y="604"/>
                  </a:lnTo>
                  <a:lnTo>
                    <a:pt x="480" y="604"/>
                  </a:lnTo>
                  <a:lnTo>
                    <a:pt x="480" y="650"/>
                  </a:lnTo>
                  <a:lnTo>
                    <a:pt x="434" y="650"/>
                  </a:lnTo>
                  <a:close/>
                  <a:moveTo>
                    <a:pt x="684" y="0"/>
                  </a:moveTo>
                  <a:lnTo>
                    <a:pt x="0" y="0"/>
                  </a:lnTo>
                  <a:lnTo>
                    <a:pt x="0" y="856"/>
                  </a:lnTo>
                  <a:lnTo>
                    <a:pt x="684" y="856"/>
                  </a:lnTo>
                  <a:lnTo>
                    <a:pt x="0" y="856"/>
                  </a:lnTo>
                  <a:lnTo>
                    <a:pt x="0" y="754"/>
                  </a:lnTo>
                  <a:lnTo>
                    <a:pt x="684" y="754"/>
                  </a:lnTo>
                  <a:lnTo>
                    <a:pt x="684" y="502"/>
                  </a:lnTo>
                  <a:lnTo>
                    <a:pt x="0" y="502"/>
                  </a:lnTo>
                  <a:lnTo>
                    <a:pt x="0" y="102"/>
                  </a:lnTo>
                  <a:lnTo>
                    <a:pt x="684" y="102"/>
                  </a:lnTo>
                  <a:lnTo>
                    <a:pt x="684" y="0"/>
                  </a:lnTo>
                  <a:close/>
                </a:path>
              </a:pathLst>
            </a:custGeom>
            <a:solidFill>
              <a:srgbClr val="F8F9F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31" name="Rectangle 175"/>
            <p:cNvSpPr>
              <a:spLocks noChangeArrowheads="1"/>
            </p:cNvSpPr>
            <p:nvPr/>
          </p:nvSpPr>
          <p:spPr bwMode="auto">
            <a:xfrm>
              <a:off x="-17065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32" name="Rectangle 176"/>
            <p:cNvSpPr>
              <a:spLocks noChangeArrowheads="1"/>
            </p:cNvSpPr>
            <p:nvPr/>
          </p:nvSpPr>
          <p:spPr bwMode="auto">
            <a:xfrm>
              <a:off x="-12620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33" name="Freeform 177"/>
            <p:cNvSpPr>
              <a:spLocks/>
            </p:cNvSpPr>
            <p:nvPr/>
          </p:nvSpPr>
          <p:spPr bwMode="auto">
            <a:xfrm>
              <a:off x="-1951038" y="2436813"/>
              <a:ext cx="1085850" cy="1358900"/>
            </a:xfrm>
            <a:custGeom>
              <a:avLst/>
              <a:gdLst/>
              <a:ahLst/>
              <a:cxnLst>
                <a:cxn ang="0">
                  <a:pos x="684" y="0"/>
                </a:cxn>
                <a:cxn ang="0">
                  <a:pos x="0" y="0"/>
                </a:cxn>
                <a:cxn ang="0">
                  <a:pos x="0" y="856"/>
                </a:cxn>
                <a:cxn ang="0">
                  <a:pos x="684" y="856"/>
                </a:cxn>
                <a:cxn ang="0">
                  <a:pos x="0" y="856"/>
                </a:cxn>
                <a:cxn ang="0">
                  <a:pos x="0" y="754"/>
                </a:cxn>
                <a:cxn ang="0">
                  <a:pos x="684" y="754"/>
                </a:cxn>
                <a:cxn ang="0">
                  <a:pos x="684" y="502"/>
                </a:cxn>
                <a:cxn ang="0">
                  <a:pos x="0" y="502"/>
                </a:cxn>
                <a:cxn ang="0">
                  <a:pos x="0" y="102"/>
                </a:cxn>
                <a:cxn ang="0">
                  <a:pos x="684" y="102"/>
                </a:cxn>
                <a:cxn ang="0">
                  <a:pos x="684" y="0"/>
                </a:cxn>
              </a:cxnLst>
              <a:rect l="0" t="0" r="r" b="b"/>
              <a:pathLst>
                <a:path w="684" h="856">
                  <a:moveTo>
                    <a:pt x="684" y="0"/>
                  </a:moveTo>
                  <a:lnTo>
                    <a:pt x="0" y="0"/>
                  </a:lnTo>
                  <a:lnTo>
                    <a:pt x="0" y="856"/>
                  </a:lnTo>
                  <a:lnTo>
                    <a:pt x="684" y="856"/>
                  </a:lnTo>
                  <a:lnTo>
                    <a:pt x="0" y="856"/>
                  </a:lnTo>
                  <a:lnTo>
                    <a:pt x="0" y="754"/>
                  </a:lnTo>
                  <a:lnTo>
                    <a:pt x="684" y="754"/>
                  </a:lnTo>
                  <a:lnTo>
                    <a:pt x="684" y="502"/>
                  </a:lnTo>
                  <a:lnTo>
                    <a:pt x="0" y="502"/>
                  </a:lnTo>
                  <a:lnTo>
                    <a:pt x="0" y="102"/>
                  </a:lnTo>
                  <a:lnTo>
                    <a:pt x="684" y="102"/>
                  </a:lnTo>
                  <a:lnTo>
                    <a:pt x="684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34" name="Rectangle 178"/>
            <p:cNvSpPr>
              <a:spLocks noChangeArrowheads="1"/>
            </p:cNvSpPr>
            <p:nvPr/>
          </p:nvSpPr>
          <p:spPr bwMode="auto">
            <a:xfrm>
              <a:off x="-1147763" y="3922713"/>
              <a:ext cx="282575" cy="47625"/>
            </a:xfrm>
            <a:prstGeom prst="rect">
              <a:avLst/>
            </a:prstGeom>
            <a:solidFill>
              <a:srgbClr val="CCCBC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35" name="Rectangle 179"/>
            <p:cNvSpPr>
              <a:spLocks noChangeArrowheads="1"/>
            </p:cNvSpPr>
            <p:nvPr/>
          </p:nvSpPr>
          <p:spPr bwMode="auto">
            <a:xfrm>
              <a:off x="-1147763" y="3922713"/>
              <a:ext cx="282575" cy="476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36" name="Freeform 180"/>
            <p:cNvSpPr>
              <a:spLocks/>
            </p:cNvSpPr>
            <p:nvPr/>
          </p:nvSpPr>
          <p:spPr bwMode="auto">
            <a:xfrm>
              <a:off x="-2078038" y="3989388"/>
              <a:ext cx="127000" cy="12700"/>
            </a:xfrm>
            <a:custGeom>
              <a:avLst/>
              <a:gdLst/>
              <a:ahLst/>
              <a:cxnLst>
                <a:cxn ang="0">
                  <a:pos x="80" y="0"/>
                </a:cxn>
                <a:cxn ang="0">
                  <a:pos x="40" y="0"/>
                </a:cxn>
                <a:cxn ang="0">
                  <a:pos x="40" y="8"/>
                </a:cxn>
                <a:cxn ang="0">
                  <a:pos x="0" y="8"/>
                </a:cxn>
                <a:cxn ang="0">
                  <a:pos x="0" y="0"/>
                </a:cxn>
                <a:cxn ang="0">
                  <a:pos x="0" y="8"/>
                </a:cxn>
                <a:cxn ang="0">
                  <a:pos x="80" y="8"/>
                </a:cxn>
                <a:cxn ang="0">
                  <a:pos x="80" y="0"/>
                </a:cxn>
              </a:cxnLst>
              <a:rect l="0" t="0" r="r" b="b"/>
              <a:pathLst>
                <a:path w="80" h="8">
                  <a:moveTo>
                    <a:pt x="80" y="0"/>
                  </a:moveTo>
                  <a:lnTo>
                    <a:pt x="40" y="0"/>
                  </a:lnTo>
                  <a:lnTo>
                    <a:pt x="40" y="8"/>
                  </a:lnTo>
                  <a:lnTo>
                    <a:pt x="0" y="8"/>
                  </a:lnTo>
                  <a:lnTo>
                    <a:pt x="0" y="0"/>
                  </a:lnTo>
                  <a:lnTo>
                    <a:pt x="0" y="8"/>
                  </a:lnTo>
                  <a:lnTo>
                    <a:pt x="80" y="8"/>
                  </a:lnTo>
                  <a:lnTo>
                    <a:pt x="80" y="0"/>
                  </a:lnTo>
                  <a:close/>
                </a:path>
              </a:pathLst>
            </a:custGeom>
            <a:solidFill>
              <a:srgbClr val="CCCBC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37" name="Freeform 181"/>
            <p:cNvSpPr>
              <a:spLocks/>
            </p:cNvSpPr>
            <p:nvPr/>
          </p:nvSpPr>
          <p:spPr bwMode="auto">
            <a:xfrm>
              <a:off x="-2078038" y="3989388"/>
              <a:ext cx="127000" cy="12700"/>
            </a:xfrm>
            <a:custGeom>
              <a:avLst/>
              <a:gdLst/>
              <a:ahLst/>
              <a:cxnLst>
                <a:cxn ang="0">
                  <a:pos x="80" y="0"/>
                </a:cxn>
                <a:cxn ang="0">
                  <a:pos x="40" y="0"/>
                </a:cxn>
                <a:cxn ang="0">
                  <a:pos x="40" y="8"/>
                </a:cxn>
                <a:cxn ang="0">
                  <a:pos x="0" y="8"/>
                </a:cxn>
                <a:cxn ang="0">
                  <a:pos x="0" y="0"/>
                </a:cxn>
                <a:cxn ang="0">
                  <a:pos x="0" y="8"/>
                </a:cxn>
                <a:cxn ang="0">
                  <a:pos x="80" y="8"/>
                </a:cxn>
                <a:cxn ang="0">
                  <a:pos x="80" y="0"/>
                </a:cxn>
              </a:cxnLst>
              <a:rect l="0" t="0" r="r" b="b"/>
              <a:pathLst>
                <a:path w="80" h="8">
                  <a:moveTo>
                    <a:pt x="80" y="0"/>
                  </a:moveTo>
                  <a:lnTo>
                    <a:pt x="40" y="0"/>
                  </a:lnTo>
                  <a:lnTo>
                    <a:pt x="40" y="8"/>
                  </a:lnTo>
                  <a:lnTo>
                    <a:pt x="0" y="8"/>
                  </a:lnTo>
                  <a:lnTo>
                    <a:pt x="0" y="0"/>
                  </a:lnTo>
                  <a:lnTo>
                    <a:pt x="0" y="8"/>
                  </a:lnTo>
                  <a:lnTo>
                    <a:pt x="80" y="8"/>
                  </a:lnTo>
                  <a:lnTo>
                    <a:pt x="8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38" name="Rectangle 182"/>
            <p:cNvSpPr>
              <a:spLocks noChangeArrowheads="1"/>
            </p:cNvSpPr>
            <p:nvPr/>
          </p:nvSpPr>
          <p:spPr bwMode="auto">
            <a:xfrm>
              <a:off x="-2078038" y="3989388"/>
              <a:ext cx="63500" cy="12700"/>
            </a:xfrm>
            <a:prstGeom prst="rect">
              <a:avLst/>
            </a:prstGeom>
            <a:solidFill>
              <a:srgbClr val="8AD5F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39" name="Rectangle 183"/>
            <p:cNvSpPr>
              <a:spLocks noChangeArrowheads="1"/>
            </p:cNvSpPr>
            <p:nvPr/>
          </p:nvSpPr>
          <p:spPr bwMode="auto">
            <a:xfrm>
              <a:off x="-2078038" y="3989388"/>
              <a:ext cx="63500" cy="12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40" name="Freeform 184"/>
            <p:cNvSpPr>
              <a:spLocks/>
            </p:cNvSpPr>
            <p:nvPr/>
          </p:nvSpPr>
          <p:spPr bwMode="auto">
            <a:xfrm>
              <a:off x="-890588" y="2347913"/>
              <a:ext cx="25400" cy="53975"/>
            </a:xfrm>
            <a:custGeom>
              <a:avLst/>
              <a:gdLst/>
              <a:ahLst/>
              <a:cxnLst>
                <a:cxn ang="0">
                  <a:pos x="16" y="0"/>
                </a:cxn>
                <a:cxn ang="0">
                  <a:pos x="16" y="0"/>
                </a:cxn>
                <a:cxn ang="0">
                  <a:pos x="10" y="0"/>
                </a:cxn>
                <a:cxn ang="0">
                  <a:pos x="4" y="4"/>
                </a:cxn>
                <a:cxn ang="0">
                  <a:pos x="0" y="10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0" y="24"/>
                </a:cxn>
                <a:cxn ang="0">
                  <a:pos x="4" y="28"/>
                </a:cxn>
                <a:cxn ang="0">
                  <a:pos x="10" y="32"/>
                </a:cxn>
                <a:cxn ang="0">
                  <a:pos x="16" y="34"/>
                </a:cxn>
                <a:cxn ang="0">
                  <a:pos x="16" y="0"/>
                </a:cxn>
              </a:cxnLst>
              <a:rect l="0" t="0" r="r" b="b"/>
              <a:pathLst>
                <a:path w="16" h="34">
                  <a:moveTo>
                    <a:pt x="16" y="0"/>
                  </a:moveTo>
                  <a:lnTo>
                    <a:pt x="16" y="0"/>
                  </a:lnTo>
                  <a:lnTo>
                    <a:pt x="10" y="0"/>
                  </a:lnTo>
                  <a:lnTo>
                    <a:pt x="4" y="4"/>
                  </a:lnTo>
                  <a:lnTo>
                    <a:pt x="0" y="10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24"/>
                  </a:lnTo>
                  <a:lnTo>
                    <a:pt x="4" y="28"/>
                  </a:lnTo>
                  <a:lnTo>
                    <a:pt x="10" y="32"/>
                  </a:lnTo>
                  <a:lnTo>
                    <a:pt x="16" y="34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4B52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41" name="Freeform 185"/>
            <p:cNvSpPr>
              <a:spLocks/>
            </p:cNvSpPr>
            <p:nvPr/>
          </p:nvSpPr>
          <p:spPr bwMode="auto">
            <a:xfrm>
              <a:off x="-890588" y="2347913"/>
              <a:ext cx="25400" cy="53975"/>
            </a:xfrm>
            <a:custGeom>
              <a:avLst/>
              <a:gdLst/>
              <a:ahLst/>
              <a:cxnLst>
                <a:cxn ang="0">
                  <a:pos x="16" y="0"/>
                </a:cxn>
                <a:cxn ang="0">
                  <a:pos x="16" y="0"/>
                </a:cxn>
                <a:cxn ang="0">
                  <a:pos x="10" y="0"/>
                </a:cxn>
                <a:cxn ang="0">
                  <a:pos x="4" y="4"/>
                </a:cxn>
                <a:cxn ang="0">
                  <a:pos x="0" y="10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0" y="24"/>
                </a:cxn>
                <a:cxn ang="0">
                  <a:pos x="4" y="28"/>
                </a:cxn>
                <a:cxn ang="0">
                  <a:pos x="10" y="32"/>
                </a:cxn>
                <a:cxn ang="0">
                  <a:pos x="16" y="34"/>
                </a:cxn>
                <a:cxn ang="0">
                  <a:pos x="16" y="0"/>
                </a:cxn>
              </a:cxnLst>
              <a:rect l="0" t="0" r="r" b="b"/>
              <a:pathLst>
                <a:path w="16" h="34">
                  <a:moveTo>
                    <a:pt x="16" y="0"/>
                  </a:moveTo>
                  <a:lnTo>
                    <a:pt x="16" y="0"/>
                  </a:lnTo>
                  <a:lnTo>
                    <a:pt x="10" y="0"/>
                  </a:lnTo>
                  <a:lnTo>
                    <a:pt x="4" y="4"/>
                  </a:lnTo>
                  <a:lnTo>
                    <a:pt x="0" y="10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24"/>
                  </a:lnTo>
                  <a:lnTo>
                    <a:pt x="4" y="28"/>
                  </a:lnTo>
                  <a:lnTo>
                    <a:pt x="10" y="32"/>
                  </a:lnTo>
                  <a:lnTo>
                    <a:pt x="16" y="34"/>
                  </a:lnTo>
                  <a:lnTo>
                    <a:pt x="16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42" name="Rectangle 186"/>
            <p:cNvSpPr>
              <a:spLocks noChangeArrowheads="1"/>
            </p:cNvSpPr>
            <p:nvPr/>
          </p:nvSpPr>
          <p:spPr bwMode="auto">
            <a:xfrm>
              <a:off x="-1951038" y="3633788"/>
              <a:ext cx="1085850" cy="161925"/>
            </a:xfrm>
            <a:prstGeom prst="rect">
              <a:avLst/>
            </a:prstGeom>
            <a:solidFill>
              <a:srgbClr val="FCC97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43" name="Rectangle 187"/>
            <p:cNvSpPr>
              <a:spLocks noChangeArrowheads="1"/>
            </p:cNvSpPr>
            <p:nvPr/>
          </p:nvSpPr>
          <p:spPr bwMode="auto">
            <a:xfrm>
              <a:off x="-1951038" y="3633788"/>
              <a:ext cx="1085850" cy="161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44" name="Freeform 188"/>
            <p:cNvSpPr>
              <a:spLocks noEditPoints="1"/>
            </p:cNvSpPr>
            <p:nvPr/>
          </p:nvSpPr>
          <p:spPr bwMode="auto">
            <a:xfrm>
              <a:off x="-1951038" y="2598738"/>
              <a:ext cx="1085850" cy="635000"/>
            </a:xfrm>
            <a:custGeom>
              <a:avLst/>
              <a:gdLst/>
              <a:ahLst/>
              <a:cxnLst>
                <a:cxn ang="0">
                  <a:pos x="154" y="312"/>
                </a:cxn>
                <a:cxn ang="0">
                  <a:pos x="154" y="290"/>
                </a:cxn>
                <a:cxn ang="0">
                  <a:pos x="456" y="290"/>
                </a:cxn>
                <a:cxn ang="0">
                  <a:pos x="456" y="312"/>
                </a:cxn>
                <a:cxn ang="0">
                  <a:pos x="154" y="312"/>
                </a:cxn>
                <a:cxn ang="0">
                  <a:pos x="684" y="0"/>
                </a:cxn>
                <a:cxn ang="0">
                  <a:pos x="0" y="0"/>
                </a:cxn>
                <a:cxn ang="0">
                  <a:pos x="0" y="400"/>
                </a:cxn>
                <a:cxn ang="0">
                  <a:pos x="684" y="400"/>
                </a:cxn>
                <a:cxn ang="0">
                  <a:pos x="684" y="246"/>
                </a:cxn>
                <a:cxn ang="0">
                  <a:pos x="154" y="246"/>
                </a:cxn>
                <a:cxn ang="0">
                  <a:pos x="154" y="222"/>
                </a:cxn>
                <a:cxn ang="0">
                  <a:pos x="684" y="222"/>
                </a:cxn>
                <a:cxn ang="0">
                  <a:pos x="684" y="178"/>
                </a:cxn>
                <a:cxn ang="0">
                  <a:pos x="154" y="178"/>
                </a:cxn>
                <a:cxn ang="0">
                  <a:pos x="154" y="154"/>
                </a:cxn>
                <a:cxn ang="0">
                  <a:pos x="684" y="154"/>
                </a:cxn>
                <a:cxn ang="0">
                  <a:pos x="684" y="110"/>
                </a:cxn>
                <a:cxn ang="0">
                  <a:pos x="154" y="110"/>
                </a:cxn>
                <a:cxn ang="0">
                  <a:pos x="154" y="86"/>
                </a:cxn>
                <a:cxn ang="0">
                  <a:pos x="684" y="86"/>
                </a:cxn>
                <a:cxn ang="0">
                  <a:pos x="684" y="0"/>
                </a:cxn>
              </a:cxnLst>
              <a:rect l="0" t="0" r="r" b="b"/>
              <a:pathLst>
                <a:path w="684" h="400">
                  <a:moveTo>
                    <a:pt x="154" y="312"/>
                  </a:moveTo>
                  <a:lnTo>
                    <a:pt x="154" y="290"/>
                  </a:lnTo>
                  <a:lnTo>
                    <a:pt x="456" y="290"/>
                  </a:lnTo>
                  <a:lnTo>
                    <a:pt x="456" y="312"/>
                  </a:lnTo>
                  <a:lnTo>
                    <a:pt x="154" y="312"/>
                  </a:lnTo>
                  <a:close/>
                  <a:moveTo>
                    <a:pt x="684" y="0"/>
                  </a:moveTo>
                  <a:lnTo>
                    <a:pt x="0" y="0"/>
                  </a:lnTo>
                  <a:lnTo>
                    <a:pt x="0" y="400"/>
                  </a:lnTo>
                  <a:lnTo>
                    <a:pt x="684" y="400"/>
                  </a:lnTo>
                  <a:lnTo>
                    <a:pt x="684" y="246"/>
                  </a:lnTo>
                  <a:lnTo>
                    <a:pt x="154" y="246"/>
                  </a:lnTo>
                  <a:lnTo>
                    <a:pt x="154" y="222"/>
                  </a:lnTo>
                  <a:lnTo>
                    <a:pt x="684" y="222"/>
                  </a:lnTo>
                  <a:lnTo>
                    <a:pt x="684" y="178"/>
                  </a:lnTo>
                  <a:lnTo>
                    <a:pt x="154" y="178"/>
                  </a:lnTo>
                  <a:lnTo>
                    <a:pt x="154" y="154"/>
                  </a:lnTo>
                  <a:lnTo>
                    <a:pt x="684" y="154"/>
                  </a:lnTo>
                  <a:lnTo>
                    <a:pt x="684" y="110"/>
                  </a:lnTo>
                  <a:lnTo>
                    <a:pt x="154" y="110"/>
                  </a:lnTo>
                  <a:lnTo>
                    <a:pt x="154" y="86"/>
                  </a:lnTo>
                  <a:lnTo>
                    <a:pt x="684" y="86"/>
                  </a:lnTo>
                  <a:lnTo>
                    <a:pt x="684" y="0"/>
                  </a:lnTo>
                  <a:close/>
                </a:path>
              </a:pathLst>
            </a:custGeom>
            <a:solidFill>
              <a:srgbClr val="8AD5F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45" name="Rectangle 189"/>
            <p:cNvSpPr>
              <a:spLocks noChangeArrowheads="1"/>
            </p:cNvSpPr>
            <p:nvPr/>
          </p:nvSpPr>
          <p:spPr bwMode="auto">
            <a:xfrm>
              <a:off x="-1706563" y="3059113"/>
              <a:ext cx="479425" cy="34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46" name="Freeform 190"/>
            <p:cNvSpPr>
              <a:spLocks/>
            </p:cNvSpPr>
            <p:nvPr/>
          </p:nvSpPr>
          <p:spPr bwMode="auto">
            <a:xfrm>
              <a:off x="-1951038" y="2598738"/>
              <a:ext cx="1085850" cy="635000"/>
            </a:xfrm>
            <a:custGeom>
              <a:avLst/>
              <a:gdLst/>
              <a:ahLst/>
              <a:cxnLst>
                <a:cxn ang="0">
                  <a:pos x="684" y="0"/>
                </a:cxn>
                <a:cxn ang="0">
                  <a:pos x="0" y="0"/>
                </a:cxn>
                <a:cxn ang="0">
                  <a:pos x="0" y="400"/>
                </a:cxn>
                <a:cxn ang="0">
                  <a:pos x="684" y="400"/>
                </a:cxn>
                <a:cxn ang="0">
                  <a:pos x="684" y="246"/>
                </a:cxn>
                <a:cxn ang="0">
                  <a:pos x="154" y="246"/>
                </a:cxn>
                <a:cxn ang="0">
                  <a:pos x="154" y="222"/>
                </a:cxn>
                <a:cxn ang="0">
                  <a:pos x="684" y="222"/>
                </a:cxn>
                <a:cxn ang="0">
                  <a:pos x="684" y="178"/>
                </a:cxn>
                <a:cxn ang="0">
                  <a:pos x="154" y="178"/>
                </a:cxn>
                <a:cxn ang="0">
                  <a:pos x="154" y="154"/>
                </a:cxn>
                <a:cxn ang="0">
                  <a:pos x="684" y="154"/>
                </a:cxn>
                <a:cxn ang="0">
                  <a:pos x="684" y="110"/>
                </a:cxn>
                <a:cxn ang="0">
                  <a:pos x="154" y="110"/>
                </a:cxn>
                <a:cxn ang="0">
                  <a:pos x="154" y="86"/>
                </a:cxn>
                <a:cxn ang="0">
                  <a:pos x="684" y="86"/>
                </a:cxn>
                <a:cxn ang="0">
                  <a:pos x="684" y="0"/>
                </a:cxn>
              </a:cxnLst>
              <a:rect l="0" t="0" r="r" b="b"/>
              <a:pathLst>
                <a:path w="684" h="400">
                  <a:moveTo>
                    <a:pt x="684" y="0"/>
                  </a:moveTo>
                  <a:lnTo>
                    <a:pt x="0" y="0"/>
                  </a:lnTo>
                  <a:lnTo>
                    <a:pt x="0" y="400"/>
                  </a:lnTo>
                  <a:lnTo>
                    <a:pt x="684" y="400"/>
                  </a:lnTo>
                  <a:lnTo>
                    <a:pt x="684" y="246"/>
                  </a:lnTo>
                  <a:lnTo>
                    <a:pt x="154" y="246"/>
                  </a:lnTo>
                  <a:lnTo>
                    <a:pt x="154" y="222"/>
                  </a:lnTo>
                  <a:lnTo>
                    <a:pt x="684" y="222"/>
                  </a:lnTo>
                  <a:lnTo>
                    <a:pt x="684" y="178"/>
                  </a:lnTo>
                  <a:lnTo>
                    <a:pt x="154" y="178"/>
                  </a:lnTo>
                  <a:lnTo>
                    <a:pt x="154" y="154"/>
                  </a:lnTo>
                  <a:lnTo>
                    <a:pt x="684" y="154"/>
                  </a:lnTo>
                  <a:lnTo>
                    <a:pt x="684" y="110"/>
                  </a:lnTo>
                  <a:lnTo>
                    <a:pt x="154" y="110"/>
                  </a:lnTo>
                  <a:lnTo>
                    <a:pt x="154" y="86"/>
                  </a:lnTo>
                  <a:lnTo>
                    <a:pt x="684" y="86"/>
                  </a:lnTo>
                  <a:lnTo>
                    <a:pt x="684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47" name="Rectangle 191"/>
            <p:cNvSpPr>
              <a:spLocks noChangeArrowheads="1"/>
            </p:cNvSpPr>
            <p:nvPr/>
          </p:nvSpPr>
          <p:spPr bwMode="auto">
            <a:xfrm>
              <a:off x="-1706563" y="3395663"/>
              <a:ext cx="73025" cy="73025"/>
            </a:xfrm>
            <a:prstGeom prst="rect">
              <a:avLst/>
            </a:prstGeom>
            <a:solidFill>
              <a:srgbClr val="5F6266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48" name="Rectangle 192"/>
            <p:cNvSpPr>
              <a:spLocks noChangeArrowheads="1"/>
            </p:cNvSpPr>
            <p:nvPr/>
          </p:nvSpPr>
          <p:spPr bwMode="auto">
            <a:xfrm>
              <a:off x="-17065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49" name="Rectangle 193"/>
            <p:cNvSpPr>
              <a:spLocks noChangeArrowheads="1"/>
            </p:cNvSpPr>
            <p:nvPr/>
          </p:nvSpPr>
          <p:spPr bwMode="auto">
            <a:xfrm>
              <a:off x="-1262063" y="3395663"/>
              <a:ext cx="73025" cy="73025"/>
            </a:xfrm>
            <a:prstGeom prst="rect">
              <a:avLst/>
            </a:prstGeom>
            <a:solidFill>
              <a:srgbClr val="5F6266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50" name="Rectangle 194"/>
            <p:cNvSpPr>
              <a:spLocks noChangeArrowheads="1"/>
            </p:cNvSpPr>
            <p:nvPr/>
          </p:nvSpPr>
          <p:spPr bwMode="auto">
            <a:xfrm>
              <a:off x="-12620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51" name="Rectangle 195"/>
            <p:cNvSpPr>
              <a:spLocks noChangeArrowheads="1"/>
            </p:cNvSpPr>
            <p:nvPr/>
          </p:nvSpPr>
          <p:spPr bwMode="auto">
            <a:xfrm>
              <a:off x="-1706563" y="2735263"/>
              <a:ext cx="841375" cy="38100"/>
            </a:xfrm>
            <a:prstGeom prst="rect">
              <a:avLst/>
            </a:prstGeom>
            <a:solidFill>
              <a:srgbClr val="F8F9F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52" name="Rectangle 196"/>
            <p:cNvSpPr>
              <a:spLocks noChangeArrowheads="1"/>
            </p:cNvSpPr>
            <p:nvPr/>
          </p:nvSpPr>
          <p:spPr bwMode="auto">
            <a:xfrm>
              <a:off x="-1706563" y="2735263"/>
              <a:ext cx="841375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53" name="Rectangle 197"/>
            <p:cNvSpPr>
              <a:spLocks noChangeArrowheads="1"/>
            </p:cNvSpPr>
            <p:nvPr/>
          </p:nvSpPr>
          <p:spPr bwMode="auto">
            <a:xfrm>
              <a:off x="-1706563" y="2843213"/>
              <a:ext cx="841375" cy="38100"/>
            </a:xfrm>
            <a:prstGeom prst="rect">
              <a:avLst/>
            </a:prstGeom>
            <a:solidFill>
              <a:srgbClr val="F8F9F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54" name="Rectangle 198"/>
            <p:cNvSpPr>
              <a:spLocks noChangeArrowheads="1"/>
            </p:cNvSpPr>
            <p:nvPr/>
          </p:nvSpPr>
          <p:spPr bwMode="auto">
            <a:xfrm>
              <a:off x="-1706563" y="2843213"/>
              <a:ext cx="841375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55" name="Rectangle 199"/>
            <p:cNvSpPr>
              <a:spLocks noChangeArrowheads="1"/>
            </p:cNvSpPr>
            <p:nvPr/>
          </p:nvSpPr>
          <p:spPr bwMode="auto">
            <a:xfrm>
              <a:off x="-1706563" y="2951163"/>
              <a:ext cx="841375" cy="38100"/>
            </a:xfrm>
            <a:prstGeom prst="rect">
              <a:avLst/>
            </a:prstGeom>
            <a:solidFill>
              <a:srgbClr val="F8F9F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56" name="Rectangle 200"/>
            <p:cNvSpPr>
              <a:spLocks noChangeArrowheads="1"/>
            </p:cNvSpPr>
            <p:nvPr/>
          </p:nvSpPr>
          <p:spPr bwMode="auto">
            <a:xfrm>
              <a:off x="-1706563" y="2951163"/>
              <a:ext cx="841375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57" name="Rectangle 201"/>
            <p:cNvSpPr>
              <a:spLocks noChangeArrowheads="1"/>
            </p:cNvSpPr>
            <p:nvPr/>
          </p:nvSpPr>
          <p:spPr bwMode="auto">
            <a:xfrm>
              <a:off x="-1706563" y="3059113"/>
              <a:ext cx="479425" cy="34925"/>
            </a:xfrm>
            <a:prstGeom prst="rect">
              <a:avLst/>
            </a:prstGeom>
            <a:solidFill>
              <a:srgbClr val="F8F9F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58" name="Rectangle 202"/>
            <p:cNvSpPr>
              <a:spLocks noChangeArrowheads="1"/>
            </p:cNvSpPr>
            <p:nvPr/>
          </p:nvSpPr>
          <p:spPr bwMode="auto">
            <a:xfrm>
              <a:off x="-1706563" y="3059113"/>
              <a:ext cx="479425" cy="34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359" name="그룹 358"/>
          <p:cNvGrpSpPr/>
          <p:nvPr userDrawn="1"/>
        </p:nvGrpSpPr>
        <p:grpSpPr>
          <a:xfrm>
            <a:off x="3066900" y="3015715"/>
            <a:ext cx="780619" cy="2177370"/>
            <a:chOff x="2143759" y="2469338"/>
            <a:chExt cx="585464" cy="2177370"/>
          </a:xfrm>
        </p:grpSpPr>
        <p:sp>
          <p:nvSpPr>
            <p:cNvPr id="360" name="Freeform 5"/>
            <p:cNvSpPr>
              <a:spLocks/>
            </p:cNvSpPr>
            <p:nvPr/>
          </p:nvSpPr>
          <p:spPr bwMode="auto">
            <a:xfrm>
              <a:off x="2143759" y="2469338"/>
              <a:ext cx="543852" cy="774689"/>
            </a:xfrm>
            <a:custGeom>
              <a:avLst/>
              <a:gdLst/>
              <a:ahLst/>
              <a:cxnLst>
                <a:cxn ang="0">
                  <a:pos x="2030" y="1011"/>
                </a:cxn>
                <a:cxn ang="0">
                  <a:pos x="1974" y="1030"/>
                </a:cxn>
                <a:cxn ang="0">
                  <a:pos x="1932" y="1064"/>
                </a:cxn>
                <a:cxn ang="0">
                  <a:pos x="1909" y="1109"/>
                </a:cxn>
                <a:cxn ang="0">
                  <a:pos x="1809" y="1180"/>
                </a:cxn>
                <a:cxn ang="0">
                  <a:pos x="1805" y="1095"/>
                </a:cxn>
                <a:cxn ang="0">
                  <a:pos x="1783" y="1051"/>
                </a:cxn>
                <a:cxn ang="0">
                  <a:pos x="1740" y="1017"/>
                </a:cxn>
                <a:cxn ang="0">
                  <a:pos x="1683" y="999"/>
                </a:cxn>
                <a:cxn ang="0">
                  <a:pos x="1636" y="996"/>
                </a:cxn>
                <a:cxn ang="0">
                  <a:pos x="1578" y="1011"/>
                </a:cxn>
                <a:cxn ang="0">
                  <a:pos x="1532" y="1042"/>
                </a:cxn>
                <a:cxn ang="0">
                  <a:pos x="1503" y="1083"/>
                </a:cxn>
                <a:cxn ang="0">
                  <a:pos x="1497" y="1180"/>
                </a:cxn>
                <a:cxn ang="0">
                  <a:pos x="1399" y="1121"/>
                </a:cxn>
                <a:cxn ang="0">
                  <a:pos x="1381" y="1073"/>
                </a:cxn>
                <a:cxn ang="0">
                  <a:pos x="1343" y="1038"/>
                </a:cxn>
                <a:cxn ang="0">
                  <a:pos x="1289" y="1014"/>
                </a:cxn>
                <a:cxn ang="0">
                  <a:pos x="1243" y="1008"/>
                </a:cxn>
                <a:cxn ang="0">
                  <a:pos x="1182" y="1018"/>
                </a:cxn>
                <a:cxn ang="0">
                  <a:pos x="1132" y="1045"/>
                </a:cxn>
                <a:cxn ang="0">
                  <a:pos x="1099" y="1085"/>
                </a:cxn>
                <a:cxn ang="0">
                  <a:pos x="1088" y="1134"/>
                </a:cxn>
                <a:cxn ang="0">
                  <a:pos x="991" y="126"/>
                </a:cxn>
                <a:cxn ang="0">
                  <a:pos x="978" y="77"/>
                </a:cxn>
                <a:cxn ang="0">
                  <a:pos x="945" y="37"/>
                </a:cxn>
                <a:cxn ang="0">
                  <a:pos x="895" y="10"/>
                </a:cxn>
                <a:cxn ang="0">
                  <a:pos x="834" y="0"/>
                </a:cxn>
                <a:cxn ang="0">
                  <a:pos x="788" y="6"/>
                </a:cxn>
                <a:cxn ang="0">
                  <a:pos x="735" y="28"/>
                </a:cxn>
                <a:cxn ang="0">
                  <a:pos x="696" y="65"/>
                </a:cxn>
                <a:cxn ang="0">
                  <a:pos x="678" y="113"/>
                </a:cxn>
                <a:cxn ang="0">
                  <a:pos x="678" y="1650"/>
                </a:cxn>
                <a:cxn ang="0">
                  <a:pos x="272" y="1144"/>
                </a:cxn>
                <a:cxn ang="0">
                  <a:pos x="234" y="1113"/>
                </a:cxn>
                <a:cxn ang="0">
                  <a:pos x="182" y="1101"/>
                </a:cxn>
                <a:cxn ang="0">
                  <a:pos x="124" y="1110"/>
                </a:cxn>
                <a:cxn ang="0">
                  <a:pos x="81" y="1129"/>
                </a:cxn>
                <a:cxn ang="0">
                  <a:pos x="35" y="1169"/>
                </a:cxn>
                <a:cxn ang="0">
                  <a:pos x="7" y="1218"/>
                </a:cxn>
                <a:cxn ang="0">
                  <a:pos x="0" y="1270"/>
                </a:cxn>
                <a:cxn ang="0">
                  <a:pos x="14" y="1318"/>
                </a:cxn>
                <a:cxn ang="0">
                  <a:pos x="729" y="2503"/>
                </a:cxn>
                <a:cxn ang="0">
                  <a:pos x="773" y="2583"/>
                </a:cxn>
                <a:cxn ang="0">
                  <a:pos x="842" y="2660"/>
                </a:cxn>
                <a:cxn ang="0">
                  <a:pos x="941" y="2724"/>
                </a:cxn>
                <a:cxn ang="0">
                  <a:pos x="981" y="2741"/>
                </a:cxn>
                <a:cxn ang="0">
                  <a:pos x="1013" y="2770"/>
                </a:cxn>
                <a:cxn ang="0">
                  <a:pos x="1030" y="2821"/>
                </a:cxn>
                <a:cxn ang="0">
                  <a:pos x="2041" y="3153"/>
                </a:cxn>
                <a:cxn ang="0">
                  <a:pos x="2069" y="2761"/>
                </a:cxn>
                <a:cxn ang="0">
                  <a:pos x="2146" y="2703"/>
                </a:cxn>
                <a:cxn ang="0">
                  <a:pos x="2201" y="2622"/>
                </a:cxn>
                <a:cxn ang="0">
                  <a:pos x="2217" y="2551"/>
                </a:cxn>
                <a:cxn ang="0">
                  <a:pos x="2217" y="1134"/>
                </a:cxn>
                <a:cxn ang="0">
                  <a:pos x="2211" y="1097"/>
                </a:cxn>
                <a:cxn ang="0">
                  <a:pos x="2181" y="1054"/>
                </a:cxn>
                <a:cxn ang="0">
                  <a:pos x="2135" y="1023"/>
                </a:cxn>
                <a:cxn ang="0">
                  <a:pos x="2078" y="1009"/>
                </a:cxn>
              </a:cxnLst>
              <a:rect l="0" t="0" r="r" b="b"/>
              <a:pathLst>
                <a:path w="2217" h="3158">
                  <a:moveTo>
                    <a:pt x="2061" y="1008"/>
                  </a:moveTo>
                  <a:lnTo>
                    <a:pt x="2061" y="1008"/>
                  </a:lnTo>
                  <a:lnTo>
                    <a:pt x="2045" y="1009"/>
                  </a:lnTo>
                  <a:lnTo>
                    <a:pt x="2030" y="1011"/>
                  </a:lnTo>
                  <a:lnTo>
                    <a:pt x="2015" y="1014"/>
                  </a:lnTo>
                  <a:lnTo>
                    <a:pt x="2001" y="1018"/>
                  </a:lnTo>
                  <a:lnTo>
                    <a:pt x="1987" y="1023"/>
                  </a:lnTo>
                  <a:lnTo>
                    <a:pt x="1974" y="1030"/>
                  </a:lnTo>
                  <a:lnTo>
                    <a:pt x="1962" y="1038"/>
                  </a:lnTo>
                  <a:lnTo>
                    <a:pt x="1950" y="1045"/>
                  </a:lnTo>
                  <a:lnTo>
                    <a:pt x="1941" y="1054"/>
                  </a:lnTo>
                  <a:lnTo>
                    <a:pt x="1932" y="1064"/>
                  </a:lnTo>
                  <a:lnTo>
                    <a:pt x="1924" y="1073"/>
                  </a:lnTo>
                  <a:lnTo>
                    <a:pt x="1918" y="1085"/>
                  </a:lnTo>
                  <a:lnTo>
                    <a:pt x="1912" y="1097"/>
                  </a:lnTo>
                  <a:lnTo>
                    <a:pt x="1909" y="1109"/>
                  </a:lnTo>
                  <a:lnTo>
                    <a:pt x="1906" y="1121"/>
                  </a:lnTo>
                  <a:lnTo>
                    <a:pt x="1906" y="1134"/>
                  </a:lnTo>
                  <a:lnTo>
                    <a:pt x="1906" y="1180"/>
                  </a:lnTo>
                  <a:lnTo>
                    <a:pt x="1809" y="1180"/>
                  </a:lnTo>
                  <a:lnTo>
                    <a:pt x="1809" y="1122"/>
                  </a:lnTo>
                  <a:lnTo>
                    <a:pt x="1809" y="1122"/>
                  </a:lnTo>
                  <a:lnTo>
                    <a:pt x="1808" y="1109"/>
                  </a:lnTo>
                  <a:lnTo>
                    <a:pt x="1805" y="1095"/>
                  </a:lnTo>
                  <a:lnTo>
                    <a:pt x="1802" y="1083"/>
                  </a:lnTo>
                  <a:lnTo>
                    <a:pt x="1796" y="1073"/>
                  </a:lnTo>
                  <a:lnTo>
                    <a:pt x="1790" y="1061"/>
                  </a:lnTo>
                  <a:lnTo>
                    <a:pt x="1783" y="1051"/>
                  </a:lnTo>
                  <a:lnTo>
                    <a:pt x="1772" y="1042"/>
                  </a:lnTo>
                  <a:lnTo>
                    <a:pt x="1763" y="1033"/>
                  </a:lnTo>
                  <a:lnTo>
                    <a:pt x="1752" y="1024"/>
                  </a:lnTo>
                  <a:lnTo>
                    <a:pt x="1740" y="1017"/>
                  </a:lnTo>
                  <a:lnTo>
                    <a:pt x="1726" y="1011"/>
                  </a:lnTo>
                  <a:lnTo>
                    <a:pt x="1713" y="1006"/>
                  </a:lnTo>
                  <a:lnTo>
                    <a:pt x="1698" y="1002"/>
                  </a:lnTo>
                  <a:lnTo>
                    <a:pt x="1683" y="999"/>
                  </a:lnTo>
                  <a:lnTo>
                    <a:pt x="1669" y="996"/>
                  </a:lnTo>
                  <a:lnTo>
                    <a:pt x="1652" y="996"/>
                  </a:lnTo>
                  <a:lnTo>
                    <a:pt x="1652" y="996"/>
                  </a:lnTo>
                  <a:lnTo>
                    <a:pt x="1636" y="996"/>
                  </a:lnTo>
                  <a:lnTo>
                    <a:pt x="1621" y="999"/>
                  </a:lnTo>
                  <a:lnTo>
                    <a:pt x="1606" y="1002"/>
                  </a:lnTo>
                  <a:lnTo>
                    <a:pt x="1592" y="1006"/>
                  </a:lnTo>
                  <a:lnTo>
                    <a:pt x="1578" y="1011"/>
                  </a:lnTo>
                  <a:lnTo>
                    <a:pt x="1565" y="1017"/>
                  </a:lnTo>
                  <a:lnTo>
                    <a:pt x="1553" y="1024"/>
                  </a:lnTo>
                  <a:lnTo>
                    <a:pt x="1541" y="1033"/>
                  </a:lnTo>
                  <a:lnTo>
                    <a:pt x="1532" y="1042"/>
                  </a:lnTo>
                  <a:lnTo>
                    <a:pt x="1523" y="1051"/>
                  </a:lnTo>
                  <a:lnTo>
                    <a:pt x="1514" y="1061"/>
                  </a:lnTo>
                  <a:lnTo>
                    <a:pt x="1509" y="1073"/>
                  </a:lnTo>
                  <a:lnTo>
                    <a:pt x="1503" y="1083"/>
                  </a:lnTo>
                  <a:lnTo>
                    <a:pt x="1500" y="1095"/>
                  </a:lnTo>
                  <a:lnTo>
                    <a:pt x="1497" y="1109"/>
                  </a:lnTo>
                  <a:lnTo>
                    <a:pt x="1497" y="1122"/>
                  </a:lnTo>
                  <a:lnTo>
                    <a:pt x="1497" y="1180"/>
                  </a:lnTo>
                  <a:lnTo>
                    <a:pt x="1400" y="1180"/>
                  </a:lnTo>
                  <a:lnTo>
                    <a:pt x="1400" y="1134"/>
                  </a:lnTo>
                  <a:lnTo>
                    <a:pt x="1400" y="1134"/>
                  </a:lnTo>
                  <a:lnTo>
                    <a:pt x="1399" y="1121"/>
                  </a:lnTo>
                  <a:lnTo>
                    <a:pt x="1396" y="1109"/>
                  </a:lnTo>
                  <a:lnTo>
                    <a:pt x="1393" y="1097"/>
                  </a:lnTo>
                  <a:lnTo>
                    <a:pt x="1387" y="1085"/>
                  </a:lnTo>
                  <a:lnTo>
                    <a:pt x="1381" y="1073"/>
                  </a:lnTo>
                  <a:lnTo>
                    <a:pt x="1374" y="1064"/>
                  </a:lnTo>
                  <a:lnTo>
                    <a:pt x="1363" y="1054"/>
                  </a:lnTo>
                  <a:lnTo>
                    <a:pt x="1354" y="1045"/>
                  </a:lnTo>
                  <a:lnTo>
                    <a:pt x="1343" y="1038"/>
                  </a:lnTo>
                  <a:lnTo>
                    <a:pt x="1331" y="1030"/>
                  </a:lnTo>
                  <a:lnTo>
                    <a:pt x="1317" y="1023"/>
                  </a:lnTo>
                  <a:lnTo>
                    <a:pt x="1304" y="1018"/>
                  </a:lnTo>
                  <a:lnTo>
                    <a:pt x="1289" y="1014"/>
                  </a:lnTo>
                  <a:lnTo>
                    <a:pt x="1274" y="1011"/>
                  </a:lnTo>
                  <a:lnTo>
                    <a:pt x="1260" y="1009"/>
                  </a:lnTo>
                  <a:lnTo>
                    <a:pt x="1243" y="1008"/>
                  </a:lnTo>
                  <a:lnTo>
                    <a:pt x="1243" y="1008"/>
                  </a:lnTo>
                  <a:lnTo>
                    <a:pt x="1227" y="1009"/>
                  </a:lnTo>
                  <a:lnTo>
                    <a:pt x="1212" y="1011"/>
                  </a:lnTo>
                  <a:lnTo>
                    <a:pt x="1197" y="1014"/>
                  </a:lnTo>
                  <a:lnTo>
                    <a:pt x="1182" y="1018"/>
                  </a:lnTo>
                  <a:lnTo>
                    <a:pt x="1169" y="1023"/>
                  </a:lnTo>
                  <a:lnTo>
                    <a:pt x="1156" y="1030"/>
                  </a:lnTo>
                  <a:lnTo>
                    <a:pt x="1144" y="1038"/>
                  </a:lnTo>
                  <a:lnTo>
                    <a:pt x="1132" y="1045"/>
                  </a:lnTo>
                  <a:lnTo>
                    <a:pt x="1123" y="1054"/>
                  </a:lnTo>
                  <a:lnTo>
                    <a:pt x="1114" y="1064"/>
                  </a:lnTo>
                  <a:lnTo>
                    <a:pt x="1105" y="1073"/>
                  </a:lnTo>
                  <a:lnTo>
                    <a:pt x="1099" y="1085"/>
                  </a:lnTo>
                  <a:lnTo>
                    <a:pt x="1094" y="1097"/>
                  </a:lnTo>
                  <a:lnTo>
                    <a:pt x="1091" y="1109"/>
                  </a:lnTo>
                  <a:lnTo>
                    <a:pt x="1088" y="1121"/>
                  </a:lnTo>
                  <a:lnTo>
                    <a:pt x="1088" y="1134"/>
                  </a:lnTo>
                  <a:lnTo>
                    <a:pt x="1088" y="1180"/>
                  </a:lnTo>
                  <a:lnTo>
                    <a:pt x="991" y="1180"/>
                  </a:lnTo>
                  <a:lnTo>
                    <a:pt x="991" y="126"/>
                  </a:lnTo>
                  <a:lnTo>
                    <a:pt x="991" y="126"/>
                  </a:lnTo>
                  <a:lnTo>
                    <a:pt x="990" y="113"/>
                  </a:lnTo>
                  <a:lnTo>
                    <a:pt x="987" y="101"/>
                  </a:lnTo>
                  <a:lnTo>
                    <a:pt x="984" y="87"/>
                  </a:lnTo>
                  <a:lnTo>
                    <a:pt x="978" y="77"/>
                  </a:lnTo>
                  <a:lnTo>
                    <a:pt x="972" y="65"/>
                  </a:lnTo>
                  <a:lnTo>
                    <a:pt x="965" y="55"/>
                  </a:lnTo>
                  <a:lnTo>
                    <a:pt x="956" y="46"/>
                  </a:lnTo>
                  <a:lnTo>
                    <a:pt x="945" y="37"/>
                  </a:lnTo>
                  <a:lnTo>
                    <a:pt x="933" y="28"/>
                  </a:lnTo>
                  <a:lnTo>
                    <a:pt x="922" y="21"/>
                  </a:lnTo>
                  <a:lnTo>
                    <a:pt x="908" y="15"/>
                  </a:lnTo>
                  <a:lnTo>
                    <a:pt x="895" y="10"/>
                  </a:lnTo>
                  <a:lnTo>
                    <a:pt x="880" y="6"/>
                  </a:lnTo>
                  <a:lnTo>
                    <a:pt x="865" y="3"/>
                  </a:lnTo>
                  <a:lnTo>
                    <a:pt x="850" y="0"/>
                  </a:lnTo>
                  <a:lnTo>
                    <a:pt x="834" y="0"/>
                  </a:lnTo>
                  <a:lnTo>
                    <a:pt x="834" y="0"/>
                  </a:lnTo>
                  <a:lnTo>
                    <a:pt x="818" y="0"/>
                  </a:lnTo>
                  <a:lnTo>
                    <a:pt x="803" y="3"/>
                  </a:lnTo>
                  <a:lnTo>
                    <a:pt x="788" y="6"/>
                  </a:lnTo>
                  <a:lnTo>
                    <a:pt x="773" y="10"/>
                  </a:lnTo>
                  <a:lnTo>
                    <a:pt x="760" y="15"/>
                  </a:lnTo>
                  <a:lnTo>
                    <a:pt x="747" y="21"/>
                  </a:lnTo>
                  <a:lnTo>
                    <a:pt x="735" y="28"/>
                  </a:lnTo>
                  <a:lnTo>
                    <a:pt x="724" y="37"/>
                  </a:lnTo>
                  <a:lnTo>
                    <a:pt x="714" y="46"/>
                  </a:lnTo>
                  <a:lnTo>
                    <a:pt x="705" y="55"/>
                  </a:lnTo>
                  <a:lnTo>
                    <a:pt x="696" y="65"/>
                  </a:lnTo>
                  <a:lnTo>
                    <a:pt x="690" y="77"/>
                  </a:lnTo>
                  <a:lnTo>
                    <a:pt x="684" y="87"/>
                  </a:lnTo>
                  <a:lnTo>
                    <a:pt x="681" y="101"/>
                  </a:lnTo>
                  <a:lnTo>
                    <a:pt x="678" y="113"/>
                  </a:lnTo>
                  <a:lnTo>
                    <a:pt x="678" y="126"/>
                  </a:lnTo>
                  <a:lnTo>
                    <a:pt x="678" y="1180"/>
                  </a:lnTo>
                  <a:lnTo>
                    <a:pt x="678" y="1598"/>
                  </a:lnTo>
                  <a:lnTo>
                    <a:pt x="678" y="1650"/>
                  </a:lnTo>
                  <a:lnTo>
                    <a:pt x="680" y="1805"/>
                  </a:lnTo>
                  <a:lnTo>
                    <a:pt x="280" y="1155"/>
                  </a:lnTo>
                  <a:lnTo>
                    <a:pt x="280" y="1155"/>
                  </a:lnTo>
                  <a:lnTo>
                    <a:pt x="272" y="1144"/>
                  </a:lnTo>
                  <a:lnTo>
                    <a:pt x="265" y="1135"/>
                  </a:lnTo>
                  <a:lnTo>
                    <a:pt x="255" y="1126"/>
                  </a:lnTo>
                  <a:lnTo>
                    <a:pt x="244" y="1119"/>
                  </a:lnTo>
                  <a:lnTo>
                    <a:pt x="234" y="1113"/>
                  </a:lnTo>
                  <a:lnTo>
                    <a:pt x="221" y="1109"/>
                  </a:lnTo>
                  <a:lnTo>
                    <a:pt x="209" y="1106"/>
                  </a:lnTo>
                  <a:lnTo>
                    <a:pt x="195" y="1103"/>
                  </a:lnTo>
                  <a:lnTo>
                    <a:pt x="182" y="1101"/>
                  </a:lnTo>
                  <a:lnTo>
                    <a:pt x="167" y="1103"/>
                  </a:lnTo>
                  <a:lnTo>
                    <a:pt x="154" y="1104"/>
                  </a:lnTo>
                  <a:lnTo>
                    <a:pt x="139" y="1106"/>
                  </a:lnTo>
                  <a:lnTo>
                    <a:pt x="124" y="1110"/>
                  </a:lnTo>
                  <a:lnTo>
                    <a:pt x="109" y="1116"/>
                  </a:lnTo>
                  <a:lnTo>
                    <a:pt x="96" y="1122"/>
                  </a:lnTo>
                  <a:lnTo>
                    <a:pt x="81" y="1129"/>
                  </a:lnTo>
                  <a:lnTo>
                    <a:pt x="81" y="1129"/>
                  </a:lnTo>
                  <a:lnTo>
                    <a:pt x="68" y="1138"/>
                  </a:lnTo>
                  <a:lnTo>
                    <a:pt x="56" y="1149"/>
                  </a:lnTo>
                  <a:lnTo>
                    <a:pt x="46" y="1159"/>
                  </a:lnTo>
                  <a:lnTo>
                    <a:pt x="35" y="1169"/>
                  </a:lnTo>
                  <a:lnTo>
                    <a:pt x="26" y="1181"/>
                  </a:lnTo>
                  <a:lnTo>
                    <a:pt x="19" y="1193"/>
                  </a:lnTo>
                  <a:lnTo>
                    <a:pt x="12" y="1206"/>
                  </a:lnTo>
                  <a:lnTo>
                    <a:pt x="7" y="1218"/>
                  </a:lnTo>
                  <a:lnTo>
                    <a:pt x="3" y="1232"/>
                  </a:lnTo>
                  <a:lnTo>
                    <a:pt x="0" y="1245"/>
                  </a:lnTo>
                  <a:lnTo>
                    <a:pt x="0" y="1257"/>
                  </a:lnTo>
                  <a:lnTo>
                    <a:pt x="0" y="1270"/>
                  </a:lnTo>
                  <a:lnTo>
                    <a:pt x="1" y="1284"/>
                  </a:lnTo>
                  <a:lnTo>
                    <a:pt x="4" y="1295"/>
                  </a:lnTo>
                  <a:lnTo>
                    <a:pt x="9" y="1307"/>
                  </a:lnTo>
                  <a:lnTo>
                    <a:pt x="14" y="1318"/>
                  </a:lnTo>
                  <a:lnTo>
                    <a:pt x="708" y="2447"/>
                  </a:lnTo>
                  <a:lnTo>
                    <a:pt x="708" y="2447"/>
                  </a:lnTo>
                  <a:lnTo>
                    <a:pt x="720" y="2484"/>
                  </a:lnTo>
                  <a:lnTo>
                    <a:pt x="729" y="2503"/>
                  </a:lnTo>
                  <a:lnTo>
                    <a:pt x="738" y="2523"/>
                  </a:lnTo>
                  <a:lnTo>
                    <a:pt x="748" y="2542"/>
                  </a:lnTo>
                  <a:lnTo>
                    <a:pt x="760" y="2563"/>
                  </a:lnTo>
                  <a:lnTo>
                    <a:pt x="773" y="2583"/>
                  </a:lnTo>
                  <a:lnTo>
                    <a:pt x="787" y="2603"/>
                  </a:lnTo>
                  <a:lnTo>
                    <a:pt x="803" y="2623"/>
                  </a:lnTo>
                  <a:lnTo>
                    <a:pt x="822" y="2643"/>
                  </a:lnTo>
                  <a:lnTo>
                    <a:pt x="842" y="2660"/>
                  </a:lnTo>
                  <a:lnTo>
                    <a:pt x="864" y="2678"/>
                  </a:lnTo>
                  <a:lnTo>
                    <a:pt x="887" y="2696"/>
                  </a:lnTo>
                  <a:lnTo>
                    <a:pt x="913" y="2711"/>
                  </a:lnTo>
                  <a:lnTo>
                    <a:pt x="941" y="2724"/>
                  </a:lnTo>
                  <a:lnTo>
                    <a:pt x="972" y="2738"/>
                  </a:lnTo>
                  <a:lnTo>
                    <a:pt x="972" y="2738"/>
                  </a:lnTo>
                  <a:lnTo>
                    <a:pt x="973" y="2738"/>
                  </a:lnTo>
                  <a:lnTo>
                    <a:pt x="981" y="2741"/>
                  </a:lnTo>
                  <a:lnTo>
                    <a:pt x="991" y="2745"/>
                  </a:lnTo>
                  <a:lnTo>
                    <a:pt x="1002" y="2755"/>
                  </a:lnTo>
                  <a:lnTo>
                    <a:pt x="1008" y="2761"/>
                  </a:lnTo>
                  <a:lnTo>
                    <a:pt x="1013" y="2770"/>
                  </a:lnTo>
                  <a:lnTo>
                    <a:pt x="1018" y="2781"/>
                  </a:lnTo>
                  <a:lnTo>
                    <a:pt x="1022" y="2791"/>
                  </a:lnTo>
                  <a:lnTo>
                    <a:pt x="1027" y="2806"/>
                  </a:lnTo>
                  <a:lnTo>
                    <a:pt x="1030" y="2821"/>
                  </a:lnTo>
                  <a:lnTo>
                    <a:pt x="1031" y="2838"/>
                  </a:lnTo>
                  <a:lnTo>
                    <a:pt x="1033" y="2859"/>
                  </a:lnTo>
                  <a:lnTo>
                    <a:pt x="1033" y="3158"/>
                  </a:lnTo>
                  <a:lnTo>
                    <a:pt x="2041" y="3153"/>
                  </a:lnTo>
                  <a:lnTo>
                    <a:pt x="2041" y="2775"/>
                  </a:lnTo>
                  <a:lnTo>
                    <a:pt x="2041" y="2775"/>
                  </a:lnTo>
                  <a:lnTo>
                    <a:pt x="2048" y="2770"/>
                  </a:lnTo>
                  <a:lnTo>
                    <a:pt x="2069" y="2761"/>
                  </a:lnTo>
                  <a:lnTo>
                    <a:pt x="2097" y="2743"/>
                  </a:lnTo>
                  <a:lnTo>
                    <a:pt x="2113" y="2733"/>
                  </a:lnTo>
                  <a:lnTo>
                    <a:pt x="2130" y="2720"/>
                  </a:lnTo>
                  <a:lnTo>
                    <a:pt x="2146" y="2703"/>
                  </a:lnTo>
                  <a:lnTo>
                    <a:pt x="2162" y="2686"/>
                  </a:lnTo>
                  <a:lnTo>
                    <a:pt x="2177" y="2666"/>
                  </a:lnTo>
                  <a:lnTo>
                    <a:pt x="2190" y="2646"/>
                  </a:lnTo>
                  <a:lnTo>
                    <a:pt x="2201" y="2622"/>
                  </a:lnTo>
                  <a:lnTo>
                    <a:pt x="2210" y="2595"/>
                  </a:lnTo>
                  <a:lnTo>
                    <a:pt x="2214" y="2580"/>
                  </a:lnTo>
                  <a:lnTo>
                    <a:pt x="2216" y="2567"/>
                  </a:lnTo>
                  <a:lnTo>
                    <a:pt x="2217" y="2551"/>
                  </a:lnTo>
                  <a:lnTo>
                    <a:pt x="2217" y="2536"/>
                  </a:lnTo>
                  <a:lnTo>
                    <a:pt x="2217" y="1604"/>
                  </a:lnTo>
                  <a:lnTo>
                    <a:pt x="2217" y="1180"/>
                  </a:lnTo>
                  <a:lnTo>
                    <a:pt x="2217" y="1134"/>
                  </a:lnTo>
                  <a:lnTo>
                    <a:pt x="2217" y="1134"/>
                  </a:lnTo>
                  <a:lnTo>
                    <a:pt x="2217" y="1121"/>
                  </a:lnTo>
                  <a:lnTo>
                    <a:pt x="2214" y="1109"/>
                  </a:lnTo>
                  <a:lnTo>
                    <a:pt x="2211" y="1097"/>
                  </a:lnTo>
                  <a:lnTo>
                    <a:pt x="2205" y="1085"/>
                  </a:lnTo>
                  <a:lnTo>
                    <a:pt x="2199" y="1073"/>
                  </a:lnTo>
                  <a:lnTo>
                    <a:pt x="2190" y="1064"/>
                  </a:lnTo>
                  <a:lnTo>
                    <a:pt x="2181" y="1054"/>
                  </a:lnTo>
                  <a:lnTo>
                    <a:pt x="2173" y="1045"/>
                  </a:lnTo>
                  <a:lnTo>
                    <a:pt x="2161" y="1038"/>
                  </a:lnTo>
                  <a:lnTo>
                    <a:pt x="2149" y="1030"/>
                  </a:lnTo>
                  <a:lnTo>
                    <a:pt x="2135" y="1023"/>
                  </a:lnTo>
                  <a:lnTo>
                    <a:pt x="2122" y="1018"/>
                  </a:lnTo>
                  <a:lnTo>
                    <a:pt x="2107" y="1014"/>
                  </a:lnTo>
                  <a:lnTo>
                    <a:pt x="2092" y="1011"/>
                  </a:lnTo>
                  <a:lnTo>
                    <a:pt x="2078" y="1009"/>
                  </a:lnTo>
                  <a:lnTo>
                    <a:pt x="2061" y="1008"/>
                  </a:lnTo>
                  <a:lnTo>
                    <a:pt x="2061" y="1008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61" name="Rectangle 110"/>
            <p:cNvSpPr>
              <a:spLocks noChangeArrowheads="1"/>
            </p:cNvSpPr>
            <p:nvPr/>
          </p:nvSpPr>
          <p:spPr bwMode="auto">
            <a:xfrm flipH="1">
              <a:off x="2350619" y="3189411"/>
              <a:ext cx="333531" cy="21635"/>
            </a:xfrm>
            <a:prstGeom prst="rect">
              <a:avLst/>
            </a:prstGeom>
            <a:solidFill>
              <a:srgbClr val="F2622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62" name="Rectangle 111"/>
            <p:cNvSpPr>
              <a:spLocks noChangeArrowheads="1"/>
            </p:cNvSpPr>
            <p:nvPr/>
          </p:nvSpPr>
          <p:spPr bwMode="auto">
            <a:xfrm flipH="1">
              <a:off x="2350619" y="3203835"/>
              <a:ext cx="333531" cy="43268"/>
            </a:xfrm>
            <a:prstGeom prst="rect">
              <a:avLst/>
            </a:prstGeom>
            <a:solidFill>
              <a:srgbClr val="912C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63" name="Rectangle 112"/>
            <p:cNvSpPr>
              <a:spLocks noChangeArrowheads="1"/>
            </p:cNvSpPr>
            <p:nvPr/>
          </p:nvSpPr>
          <p:spPr bwMode="auto">
            <a:xfrm flipH="1">
              <a:off x="2350619" y="3203835"/>
              <a:ext cx="165865" cy="43268"/>
            </a:xfrm>
            <a:prstGeom prst="rect">
              <a:avLst/>
            </a:prstGeom>
            <a:solidFill>
              <a:srgbClr val="4C14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64" name="Rectangle 156"/>
            <p:cNvSpPr>
              <a:spLocks noChangeArrowheads="1"/>
            </p:cNvSpPr>
            <p:nvPr/>
          </p:nvSpPr>
          <p:spPr bwMode="auto">
            <a:xfrm flipH="1">
              <a:off x="2350619" y="3189411"/>
              <a:ext cx="333531" cy="21635"/>
            </a:xfrm>
            <a:prstGeom prst="rect">
              <a:avLst/>
            </a:prstGeom>
            <a:solidFill>
              <a:srgbClr val="F2622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65" name="Rectangle 157"/>
            <p:cNvSpPr>
              <a:spLocks noChangeArrowheads="1"/>
            </p:cNvSpPr>
            <p:nvPr/>
          </p:nvSpPr>
          <p:spPr bwMode="auto">
            <a:xfrm flipH="1">
              <a:off x="2350619" y="3203835"/>
              <a:ext cx="333531" cy="43268"/>
            </a:xfrm>
            <a:prstGeom prst="rect">
              <a:avLst/>
            </a:prstGeom>
            <a:solidFill>
              <a:srgbClr val="912C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66" name="Rectangle 158"/>
            <p:cNvSpPr>
              <a:spLocks noChangeArrowheads="1"/>
            </p:cNvSpPr>
            <p:nvPr/>
          </p:nvSpPr>
          <p:spPr bwMode="auto">
            <a:xfrm flipH="1">
              <a:off x="2350619" y="3203835"/>
              <a:ext cx="165865" cy="43268"/>
            </a:xfrm>
            <a:prstGeom prst="rect">
              <a:avLst/>
            </a:prstGeom>
            <a:solidFill>
              <a:srgbClr val="4C14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367" name="그룹 217"/>
            <p:cNvGrpSpPr/>
            <p:nvPr/>
          </p:nvGrpSpPr>
          <p:grpSpPr>
            <a:xfrm flipH="1">
              <a:off x="2301942" y="3232682"/>
              <a:ext cx="427281" cy="1414026"/>
              <a:chOff x="1896110" y="2729371"/>
              <a:chExt cx="328910" cy="1815246"/>
            </a:xfrm>
          </p:grpSpPr>
          <p:sp>
            <p:nvSpPr>
              <p:cNvPr id="368" name="Rectangle 159"/>
              <p:cNvSpPr>
                <a:spLocks noChangeArrowheads="1"/>
              </p:cNvSpPr>
              <p:nvPr/>
            </p:nvSpPr>
            <p:spPr bwMode="auto">
              <a:xfrm>
                <a:off x="1896110" y="2729371"/>
                <a:ext cx="328910" cy="1815246"/>
              </a:xfrm>
              <a:prstGeom prst="rect">
                <a:avLst/>
              </a:prstGeom>
              <a:solidFill>
                <a:srgbClr val="F2622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69" name="Rectangle 160"/>
              <p:cNvSpPr>
                <a:spLocks noChangeArrowheads="1"/>
              </p:cNvSpPr>
              <p:nvPr/>
            </p:nvSpPr>
            <p:spPr bwMode="auto">
              <a:xfrm>
                <a:off x="2059871" y="2729371"/>
                <a:ext cx="165149" cy="1815246"/>
              </a:xfrm>
              <a:prstGeom prst="rect">
                <a:avLst/>
              </a:prstGeom>
              <a:solidFill>
                <a:srgbClr val="DB412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</p:grpSp>
      <p:grpSp>
        <p:nvGrpSpPr>
          <p:cNvPr id="370" name="그룹 369"/>
          <p:cNvGrpSpPr/>
          <p:nvPr userDrawn="1"/>
        </p:nvGrpSpPr>
        <p:grpSpPr>
          <a:xfrm>
            <a:off x="2261278" y="3174818"/>
            <a:ext cx="811284" cy="2215778"/>
            <a:chOff x="1605378" y="2591865"/>
            <a:chExt cx="608463" cy="2215778"/>
          </a:xfrm>
        </p:grpSpPr>
        <p:sp>
          <p:nvSpPr>
            <p:cNvPr id="371" name="Freeform 6"/>
            <p:cNvSpPr>
              <a:spLocks/>
            </p:cNvSpPr>
            <p:nvPr/>
          </p:nvSpPr>
          <p:spPr bwMode="auto">
            <a:xfrm>
              <a:off x="1669498" y="2591865"/>
              <a:ext cx="544343" cy="774689"/>
            </a:xfrm>
            <a:custGeom>
              <a:avLst/>
              <a:gdLst/>
              <a:ahLst/>
              <a:cxnLst>
                <a:cxn ang="0">
                  <a:pos x="2108" y="1114"/>
                </a:cxn>
                <a:cxn ang="0">
                  <a:pos x="2050" y="1102"/>
                </a:cxn>
                <a:cxn ang="0">
                  <a:pos x="1996" y="1108"/>
                </a:cxn>
                <a:cxn ang="0">
                  <a:pos x="1954" y="1135"/>
                </a:cxn>
                <a:cxn ang="0">
                  <a:pos x="1540" y="1649"/>
                </a:cxn>
                <a:cxn ang="0">
                  <a:pos x="1540" y="126"/>
                </a:cxn>
                <a:cxn ang="0">
                  <a:pos x="1528" y="77"/>
                </a:cxn>
                <a:cxn ang="0">
                  <a:pos x="1494" y="37"/>
                </a:cxn>
                <a:cxn ang="0">
                  <a:pos x="1444" y="10"/>
                </a:cxn>
                <a:cxn ang="0">
                  <a:pos x="1383" y="0"/>
                </a:cxn>
                <a:cxn ang="0">
                  <a:pos x="1337" y="5"/>
                </a:cxn>
                <a:cxn ang="0">
                  <a:pos x="1284" y="28"/>
                </a:cxn>
                <a:cxn ang="0">
                  <a:pos x="1247" y="65"/>
                </a:cxn>
                <a:cxn ang="0">
                  <a:pos x="1227" y="112"/>
                </a:cxn>
                <a:cxn ang="0">
                  <a:pos x="1131" y="126"/>
                </a:cxn>
                <a:cxn ang="0">
                  <a:pos x="1123" y="87"/>
                </a:cxn>
                <a:cxn ang="0">
                  <a:pos x="1095" y="45"/>
                </a:cxn>
                <a:cxn ang="0">
                  <a:pos x="1049" y="14"/>
                </a:cxn>
                <a:cxn ang="0">
                  <a:pos x="990" y="0"/>
                </a:cxn>
                <a:cxn ang="0">
                  <a:pos x="943" y="2"/>
                </a:cxn>
                <a:cxn ang="0">
                  <a:pos x="886" y="20"/>
                </a:cxn>
                <a:cxn ang="0">
                  <a:pos x="845" y="54"/>
                </a:cxn>
                <a:cxn ang="0">
                  <a:pos x="821" y="99"/>
                </a:cxn>
                <a:cxn ang="0">
                  <a:pos x="722" y="1179"/>
                </a:cxn>
                <a:cxn ang="0">
                  <a:pos x="719" y="99"/>
                </a:cxn>
                <a:cxn ang="0">
                  <a:pos x="695" y="54"/>
                </a:cxn>
                <a:cxn ang="0">
                  <a:pos x="652" y="20"/>
                </a:cxn>
                <a:cxn ang="0">
                  <a:pos x="597" y="2"/>
                </a:cxn>
                <a:cxn ang="0">
                  <a:pos x="550" y="0"/>
                </a:cxn>
                <a:cxn ang="0">
                  <a:pos x="491" y="14"/>
                </a:cxn>
                <a:cxn ang="0">
                  <a:pos x="445" y="45"/>
                </a:cxn>
                <a:cxn ang="0">
                  <a:pos x="416" y="87"/>
                </a:cxn>
                <a:cxn ang="0">
                  <a:pos x="409" y="1179"/>
                </a:cxn>
                <a:cxn ang="0">
                  <a:pos x="311" y="112"/>
                </a:cxn>
                <a:cxn ang="0">
                  <a:pos x="293" y="65"/>
                </a:cxn>
                <a:cxn ang="0">
                  <a:pos x="256" y="28"/>
                </a:cxn>
                <a:cxn ang="0">
                  <a:pos x="203" y="5"/>
                </a:cxn>
                <a:cxn ang="0">
                  <a:pos x="157" y="0"/>
                </a:cxn>
                <a:cxn ang="0">
                  <a:pos x="95" y="10"/>
                </a:cxn>
                <a:cxn ang="0">
                  <a:pos x="46" y="37"/>
                </a:cxn>
                <a:cxn ang="0">
                  <a:pos x="12" y="77"/>
                </a:cxn>
                <a:cxn ang="0">
                  <a:pos x="0" y="126"/>
                </a:cxn>
                <a:cxn ang="0">
                  <a:pos x="0" y="2535"/>
                </a:cxn>
                <a:cxn ang="0">
                  <a:pos x="7" y="2595"/>
                </a:cxn>
                <a:cxn ang="0">
                  <a:pos x="56" y="2685"/>
                </a:cxn>
                <a:cxn ang="0">
                  <a:pos x="122" y="2743"/>
                </a:cxn>
                <a:cxn ang="0">
                  <a:pos x="178" y="3152"/>
                </a:cxn>
                <a:cxn ang="0">
                  <a:pos x="1186" y="2838"/>
                </a:cxn>
                <a:cxn ang="0">
                  <a:pos x="1199" y="2779"/>
                </a:cxn>
                <a:cxn ang="0">
                  <a:pos x="1227" y="2744"/>
                </a:cxn>
                <a:cxn ang="0">
                  <a:pos x="1247" y="2737"/>
                </a:cxn>
                <a:cxn ang="0">
                  <a:pos x="1355" y="2678"/>
                </a:cxn>
                <a:cxn ang="0">
                  <a:pos x="1430" y="2602"/>
                </a:cxn>
                <a:cxn ang="0">
                  <a:pos x="1481" y="2522"/>
                </a:cxn>
                <a:cxn ang="0">
                  <a:pos x="2204" y="1317"/>
                </a:cxn>
                <a:cxn ang="0">
                  <a:pos x="2217" y="1282"/>
                </a:cxn>
                <a:cxn ang="0">
                  <a:pos x="2214" y="1231"/>
                </a:cxn>
                <a:cxn ang="0">
                  <a:pos x="2192" y="1181"/>
                </a:cxn>
                <a:cxn ang="0">
                  <a:pos x="2149" y="1138"/>
                </a:cxn>
              </a:cxnLst>
              <a:rect l="0" t="0" r="r" b="b"/>
              <a:pathLst>
                <a:path w="2219" h="3158">
                  <a:moveTo>
                    <a:pt x="2136" y="1129"/>
                  </a:moveTo>
                  <a:lnTo>
                    <a:pt x="2136" y="1129"/>
                  </a:lnTo>
                  <a:lnTo>
                    <a:pt x="2122" y="1122"/>
                  </a:lnTo>
                  <a:lnTo>
                    <a:pt x="2108" y="1114"/>
                  </a:lnTo>
                  <a:lnTo>
                    <a:pt x="2093" y="1110"/>
                  </a:lnTo>
                  <a:lnTo>
                    <a:pt x="2079" y="1105"/>
                  </a:lnTo>
                  <a:lnTo>
                    <a:pt x="2065" y="1104"/>
                  </a:lnTo>
                  <a:lnTo>
                    <a:pt x="2050" y="1102"/>
                  </a:lnTo>
                  <a:lnTo>
                    <a:pt x="2037" y="1101"/>
                  </a:lnTo>
                  <a:lnTo>
                    <a:pt x="2023" y="1102"/>
                  </a:lnTo>
                  <a:lnTo>
                    <a:pt x="2010" y="1105"/>
                  </a:lnTo>
                  <a:lnTo>
                    <a:pt x="1996" y="1108"/>
                  </a:lnTo>
                  <a:lnTo>
                    <a:pt x="1985" y="1113"/>
                  </a:lnTo>
                  <a:lnTo>
                    <a:pt x="1973" y="1119"/>
                  </a:lnTo>
                  <a:lnTo>
                    <a:pt x="1962" y="1126"/>
                  </a:lnTo>
                  <a:lnTo>
                    <a:pt x="1954" y="1135"/>
                  </a:lnTo>
                  <a:lnTo>
                    <a:pt x="1945" y="1144"/>
                  </a:lnTo>
                  <a:lnTo>
                    <a:pt x="1937" y="1154"/>
                  </a:lnTo>
                  <a:lnTo>
                    <a:pt x="1537" y="1805"/>
                  </a:lnTo>
                  <a:lnTo>
                    <a:pt x="1540" y="1649"/>
                  </a:lnTo>
                  <a:lnTo>
                    <a:pt x="1540" y="1597"/>
                  </a:lnTo>
                  <a:lnTo>
                    <a:pt x="1540" y="1179"/>
                  </a:lnTo>
                  <a:lnTo>
                    <a:pt x="1540" y="126"/>
                  </a:lnTo>
                  <a:lnTo>
                    <a:pt x="1540" y="126"/>
                  </a:lnTo>
                  <a:lnTo>
                    <a:pt x="1539" y="112"/>
                  </a:lnTo>
                  <a:lnTo>
                    <a:pt x="1537" y="99"/>
                  </a:lnTo>
                  <a:lnTo>
                    <a:pt x="1533" y="87"/>
                  </a:lnTo>
                  <a:lnTo>
                    <a:pt x="1528" y="77"/>
                  </a:lnTo>
                  <a:lnTo>
                    <a:pt x="1521" y="65"/>
                  </a:lnTo>
                  <a:lnTo>
                    <a:pt x="1513" y="54"/>
                  </a:lnTo>
                  <a:lnTo>
                    <a:pt x="1504" y="45"/>
                  </a:lnTo>
                  <a:lnTo>
                    <a:pt x="1494" y="37"/>
                  </a:lnTo>
                  <a:lnTo>
                    <a:pt x="1484" y="28"/>
                  </a:lnTo>
                  <a:lnTo>
                    <a:pt x="1470" y="20"/>
                  </a:lnTo>
                  <a:lnTo>
                    <a:pt x="1458" y="14"/>
                  </a:lnTo>
                  <a:lnTo>
                    <a:pt x="1444" y="10"/>
                  </a:lnTo>
                  <a:lnTo>
                    <a:pt x="1430" y="5"/>
                  </a:lnTo>
                  <a:lnTo>
                    <a:pt x="1415" y="2"/>
                  </a:lnTo>
                  <a:lnTo>
                    <a:pt x="1399" y="0"/>
                  </a:lnTo>
                  <a:lnTo>
                    <a:pt x="1383" y="0"/>
                  </a:lnTo>
                  <a:lnTo>
                    <a:pt x="1383" y="0"/>
                  </a:lnTo>
                  <a:lnTo>
                    <a:pt x="1368" y="0"/>
                  </a:lnTo>
                  <a:lnTo>
                    <a:pt x="1352" y="2"/>
                  </a:lnTo>
                  <a:lnTo>
                    <a:pt x="1337" y="5"/>
                  </a:lnTo>
                  <a:lnTo>
                    <a:pt x="1322" y="10"/>
                  </a:lnTo>
                  <a:lnTo>
                    <a:pt x="1309" y="14"/>
                  </a:lnTo>
                  <a:lnTo>
                    <a:pt x="1295" y="20"/>
                  </a:lnTo>
                  <a:lnTo>
                    <a:pt x="1284" y="28"/>
                  </a:lnTo>
                  <a:lnTo>
                    <a:pt x="1273" y="37"/>
                  </a:lnTo>
                  <a:lnTo>
                    <a:pt x="1263" y="45"/>
                  </a:lnTo>
                  <a:lnTo>
                    <a:pt x="1254" y="54"/>
                  </a:lnTo>
                  <a:lnTo>
                    <a:pt x="1247" y="65"/>
                  </a:lnTo>
                  <a:lnTo>
                    <a:pt x="1239" y="77"/>
                  </a:lnTo>
                  <a:lnTo>
                    <a:pt x="1235" y="87"/>
                  </a:lnTo>
                  <a:lnTo>
                    <a:pt x="1230" y="99"/>
                  </a:lnTo>
                  <a:lnTo>
                    <a:pt x="1227" y="112"/>
                  </a:lnTo>
                  <a:lnTo>
                    <a:pt x="1227" y="126"/>
                  </a:lnTo>
                  <a:lnTo>
                    <a:pt x="1227" y="1179"/>
                  </a:lnTo>
                  <a:lnTo>
                    <a:pt x="1131" y="1179"/>
                  </a:lnTo>
                  <a:lnTo>
                    <a:pt x="1131" y="126"/>
                  </a:lnTo>
                  <a:lnTo>
                    <a:pt x="1131" y="126"/>
                  </a:lnTo>
                  <a:lnTo>
                    <a:pt x="1129" y="112"/>
                  </a:lnTo>
                  <a:lnTo>
                    <a:pt x="1128" y="99"/>
                  </a:lnTo>
                  <a:lnTo>
                    <a:pt x="1123" y="87"/>
                  </a:lnTo>
                  <a:lnTo>
                    <a:pt x="1119" y="77"/>
                  </a:lnTo>
                  <a:lnTo>
                    <a:pt x="1112" y="65"/>
                  </a:lnTo>
                  <a:lnTo>
                    <a:pt x="1104" y="54"/>
                  </a:lnTo>
                  <a:lnTo>
                    <a:pt x="1095" y="45"/>
                  </a:lnTo>
                  <a:lnTo>
                    <a:pt x="1085" y="37"/>
                  </a:lnTo>
                  <a:lnTo>
                    <a:pt x="1075" y="28"/>
                  </a:lnTo>
                  <a:lnTo>
                    <a:pt x="1061" y="20"/>
                  </a:lnTo>
                  <a:lnTo>
                    <a:pt x="1049" y="14"/>
                  </a:lnTo>
                  <a:lnTo>
                    <a:pt x="1036" y="10"/>
                  </a:lnTo>
                  <a:lnTo>
                    <a:pt x="1021" y="5"/>
                  </a:lnTo>
                  <a:lnTo>
                    <a:pt x="1006" y="2"/>
                  </a:lnTo>
                  <a:lnTo>
                    <a:pt x="990" y="0"/>
                  </a:lnTo>
                  <a:lnTo>
                    <a:pt x="974" y="0"/>
                  </a:lnTo>
                  <a:lnTo>
                    <a:pt x="974" y="0"/>
                  </a:lnTo>
                  <a:lnTo>
                    <a:pt x="959" y="0"/>
                  </a:lnTo>
                  <a:lnTo>
                    <a:pt x="943" y="2"/>
                  </a:lnTo>
                  <a:lnTo>
                    <a:pt x="928" y="5"/>
                  </a:lnTo>
                  <a:lnTo>
                    <a:pt x="913" y="10"/>
                  </a:lnTo>
                  <a:lnTo>
                    <a:pt x="900" y="14"/>
                  </a:lnTo>
                  <a:lnTo>
                    <a:pt x="886" y="20"/>
                  </a:lnTo>
                  <a:lnTo>
                    <a:pt x="874" y="28"/>
                  </a:lnTo>
                  <a:lnTo>
                    <a:pt x="864" y="37"/>
                  </a:lnTo>
                  <a:lnTo>
                    <a:pt x="854" y="45"/>
                  </a:lnTo>
                  <a:lnTo>
                    <a:pt x="845" y="54"/>
                  </a:lnTo>
                  <a:lnTo>
                    <a:pt x="837" y="65"/>
                  </a:lnTo>
                  <a:lnTo>
                    <a:pt x="830" y="77"/>
                  </a:lnTo>
                  <a:lnTo>
                    <a:pt x="826" y="87"/>
                  </a:lnTo>
                  <a:lnTo>
                    <a:pt x="821" y="99"/>
                  </a:lnTo>
                  <a:lnTo>
                    <a:pt x="820" y="112"/>
                  </a:lnTo>
                  <a:lnTo>
                    <a:pt x="818" y="126"/>
                  </a:lnTo>
                  <a:lnTo>
                    <a:pt x="818" y="1179"/>
                  </a:lnTo>
                  <a:lnTo>
                    <a:pt x="722" y="1179"/>
                  </a:lnTo>
                  <a:lnTo>
                    <a:pt x="722" y="126"/>
                  </a:lnTo>
                  <a:lnTo>
                    <a:pt x="722" y="126"/>
                  </a:lnTo>
                  <a:lnTo>
                    <a:pt x="720" y="112"/>
                  </a:lnTo>
                  <a:lnTo>
                    <a:pt x="719" y="99"/>
                  </a:lnTo>
                  <a:lnTo>
                    <a:pt x="714" y="87"/>
                  </a:lnTo>
                  <a:lnTo>
                    <a:pt x="710" y="77"/>
                  </a:lnTo>
                  <a:lnTo>
                    <a:pt x="703" y="65"/>
                  </a:lnTo>
                  <a:lnTo>
                    <a:pt x="695" y="54"/>
                  </a:lnTo>
                  <a:lnTo>
                    <a:pt x="686" y="45"/>
                  </a:lnTo>
                  <a:lnTo>
                    <a:pt x="676" y="37"/>
                  </a:lnTo>
                  <a:lnTo>
                    <a:pt x="665" y="28"/>
                  </a:lnTo>
                  <a:lnTo>
                    <a:pt x="652" y="20"/>
                  </a:lnTo>
                  <a:lnTo>
                    <a:pt x="640" y="14"/>
                  </a:lnTo>
                  <a:lnTo>
                    <a:pt x="627" y="10"/>
                  </a:lnTo>
                  <a:lnTo>
                    <a:pt x="612" y="5"/>
                  </a:lnTo>
                  <a:lnTo>
                    <a:pt x="597" y="2"/>
                  </a:lnTo>
                  <a:lnTo>
                    <a:pt x="581" y="0"/>
                  </a:lnTo>
                  <a:lnTo>
                    <a:pt x="565" y="0"/>
                  </a:lnTo>
                  <a:lnTo>
                    <a:pt x="565" y="0"/>
                  </a:lnTo>
                  <a:lnTo>
                    <a:pt x="550" y="0"/>
                  </a:lnTo>
                  <a:lnTo>
                    <a:pt x="534" y="2"/>
                  </a:lnTo>
                  <a:lnTo>
                    <a:pt x="519" y="5"/>
                  </a:lnTo>
                  <a:lnTo>
                    <a:pt x="504" y="10"/>
                  </a:lnTo>
                  <a:lnTo>
                    <a:pt x="491" y="14"/>
                  </a:lnTo>
                  <a:lnTo>
                    <a:pt x="479" y="20"/>
                  </a:lnTo>
                  <a:lnTo>
                    <a:pt x="465" y="28"/>
                  </a:lnTo>
                  <a:lnTo>
                    <a:pt x="455" y="37"/>
                  </a:lnTo>
                  <a:lnTo>
                    <a:pt x="445" y="45"/>
                  </a:lnTo>
                  <a:lnTo>
                    <a:pt x="436" y="54"/>
                  </a:lnTo>
                  <a:lnTo>
                    <a:pt x="428" y="65"/>
                  </a:lnTo>
                  <a:lnTo>
                    <a:pt x="421" y="77"/>
                  </a:lnTo>
                  <a:lnTo>
                    <a:pt x="416" y="87"/>
                  </a:lnTo>
                  <a:lnTo>
                    <a:pt x="412" y="99"/>
                  </a:lnTo>
                  <a:lnTo>
                    <a:pt x="411" y="112"/>
                  </a:lnTo>
                  <a:lnTo>
                    <a:pt x="409" y="126"/>
                  </a:lnTo>
                  <a:lnTo>
                    <a:pt x="409" y="1179"/>
                  </a:lnTo>
                  <a:lnTo>
                    <a:pt x="313" y="1179"/>
                  </a:lnTo>
                  <a:lnTo>
                    <a:pt x="313" y="126"/>
                  </a:lnTo>
                  <a:lnTo>
                    <a:pt x="313" y="126"/>
                  </a:lnTo>
                  <a:lnTo>
                    <a:pt x="311" y="112"/>
                  </a:lnTo>
                  <a:lnTo>
                    <a:pt x="310" y="99"/>
                  </a:lnTo>
                  <a:lnTo>
                    <a:pt x="305" y="87"/>
                  </a:lnTo>
                  <a:lnTo>
                    <a:pt x="301" y="77"/>
                  </a:lnTo>
                  <a:lnTo>
                    <a:pt x="293" y="65"/>
                  </a:lnTo>
                  <a:lnTo>
                    <a:pt x="286" y="54"/>
                  </a:lnTo>
                  <a:lnTo>
                    <a:pt x="277" y="45"/>
                  </a:lnTo>
                  <a:lnTo>
                    <a:pt x="267" y="37"/>
                  </a:lnTo>
                  <a:lnTo>
                    <a:pt x="256" y="28"/>
                  </a:lnTo>
                  <a:lnTo>
                    <a:pt x="243" y="20"/>
                  </a:lnTo>
                  <a:lnTo>
                    <a:pt x="231" y="14"/>
                  </a:lnTo>
                  <a:lnTo>
                    <a:pt x="218" y="10"/>
                  </a:lnTo>
                  <a:lnTo>
                    <a:pt x="203" y="5"/>
                  </a:lnTo>
                  <a:lnTo>
                    <a:pt x="188" y="2"/>
                  </a:lnTo>
                  <a:lnTo>
                    <a:pt x="172" y="0"/>
                  </a:lnTo>
                  <a:lnTo>
                    <a:pt x="157" y="0"/>
                  </a:lnTo>
                  <a:lnTo>
                    <a:pt x="157" y="0"/>
                  </a:lnTo>
                  <a:lnTo>
                    <a:pt x="141" y="0"/>
                  </a:lnTo>
                  <a:lnTo>
                    <a:pt x="125" y="2"/>
                  </a:lnTo>
                  <a:lnTo>
                    <a:pt x="110" y="5"/>
                  </a:lnTo>
                  <a:lnTo>
                    <a:pt x="95" y="10"/>
                  </a:lnTo>
                  <a:lnTo>
                    <a:pt x="82" y="14"/>
                  </a:lnTo>
                  <a:lnTo>
                    <a:pt x="70" y="20"/>
                  </a:lnTo>
                  <a:lnTo>
                    <a:pt x="56" y="28"/>
                  </a:lnTo>
                  <a:lnTo>
                    <a:pt x="46" y="37"/>
                  </a:lnTo>
                  <a:lnTo>
                    <a:pt x="36" y="45"/>
                  </a:lnTo>
                  <a:lnTo>
                    <a:pt x="27" y="54"/>
                  </a:lnTo>
                  <a:lnTo>
                    <a:pt x="19" y="65"/>
                  </a:lnTo>
                  <a:lnTo>
                    <a:pt x="12" y="77"/>
                  </a:lnTo>
                  <a:lnTo>
                    <a:pt x="7" y="87"/>
                  </a:lnTo>
                  <a:lnTo>
                    <a:pt x="3" y="99"/>
                  </a:lnTo>
                  <a:lnTo>
                    <a:pt x="1" y="112"/>
                  </a:lnTo>
                  <a:lnTo>
                    <a:pt x="0" y="126"/>
                  </a:lnTo>
                  <a:lnTo>
                    <a:pt x="0" y="1179"/>
                  </a:lnTo>
                  <a:lnTo>
                    <a:pt x="0" y="1597"/>
                  </a:lnTo>
                  <a:lnTo>
                    <a:pt x="0" y="2535"/>
                  </a:lnTo>
                  <a:lnTo>
                    <a:pt x="0" y="2535"/>
                  </a:lnTo>
                  <a:lnTo>
                    <a:pt x="0" y="2550"/>
                  </a:lnTo>
                  <a:lnTo>
                    <a:pt x="1" y="2567"/>
                  </a:lnTo>
                  <a:lnTo>
                    <a:pt x="4" y="2580"/>
                  </a:lnTo>
                  <a:lnTo>
                    <a:pt x="7" y="2595"/>
                  </a:lnTo>
                  <a:lnTo>
                    <a:pt x="16" y="2621"/>
                  </a:lnTo>
                  <a:lnTo>
                    <a:pt x="28" y="2645"/>
                  </a:lnTo>
                  <a:lnTo>
                    <a:pt x="42" y="2666"/>
                  </a:lnTo>
                  <a:lnTo>
                    <a:pt x="56" y="2685"/>
                  </a:lnTo>
                  <a:lnTo>
                    <a:pt x="73" y="2703"/>
                  </a:lnTo>
                  <a:lnTo>
                    <a:pt x="89" y="2718"/>
                  </a:lnTo>
                  <a:lnTo>
                    <a:pt x="105" y="2731"/>
                  </a:lnTo>
                  <a:lnTo>
                    <a:pt x="122" y="2743"/>
                  </a:lnTo>
                  <a:lnTo>
                    <a:pt x="150" y="2761"/>
                  </a:lnTo>
                  <a:lnTo>
                    <a:pt x="169" y="2770"/>
                  </a:lnTo>
                  <a:lnTo>
                    <a:pt x="178" y="2774"/>
                  </a:lnTo>
                  <a:lnTo>
                    <a:pt x="178" y="3152"/>
                  </a:lnTo>
                  <a:lnTo>
                    <a:pt x="1186" y="3158"/>
                  </a:lnTo>
                  <a:lnTo>
                    <a:pt x="1186" y="2859"/>
                  </a:lnTo>
                  <a:lnTo>
                    <a:pt x="1186" y="2859"/>
                  </a:lnTo>
                  <a:lnTo>
                    <a:pt x="1186" y="2838"/>
                  </a:lnTo>
                  <a:lnTo>
                    <a:pt x="1189" y="2820"/>
                  </a:lnTo>
                  <a:lnTo>
                    <a:pt x="1192" y="2805"/>
                  </a:lnTo>
                  <a:lnTo>
                    <a:pt x="1195" y="2790"/>
                  </a:lnTo>
                  <a:lnTo>
                    <a:pt x="1199" y="2779"/>
                  </a:lnTo>
                  <a:lnTo>
                    <a:pt x="1205" y="2770"/>
                  </a:lnTo>
                  <a:lnTo>
                    <a:pt x="1211" y="2761"/>
                  </a:lnTo>
                  <a:lnTo>
                    <a:pt x="1215" y="2755"/>
                  </a:lnTo>
                  <a:lnTo>
                    <a:pt x="1227" y="2744"/>
                  </a:lnTo>
                  <a:lnTo>
                    <a:pt x="1238" y="2740"/>
                  </a:lnTo>
                  <a:lnTo>
                    <a:pt x="1244" y="2737"/>
                  </a:lnTo>
                  <a:lnTo>
                    <a:pt x="1247" y="2737"/>
                  </a:lnTo>
                  <a:lnTo>
                    <a:pt x="1247" y="2737"/>
                  </a:lnTo>
                  <a:lnTo>
                    <a:pt x="1276" y="2724"/>
                  </a:lnTo>
                  <a:lnTo>
                    <a:pt x="1304" y="2710"/>
                  </a:lnTo>
                  <a:lnTo>
                    <a:pt x="1331" y="2694"/>
                  </a:lnTo>
                  <a:lnTo>
                    <a:pt x="1355" y="2678"/>
                  </a:lnTo>
                  <a:lnTo>
                    <a:pt x="1375" y="2660"/>
                  </a:lnTo>
                  <a:lnTo>
                    <a:pt x="1396" y="2642"/>
                  </a:lnTo>
                  <a:lnTo>
                    <a:pt x="1414" y="2623"/>
                  </a:lnTo>
                  <a:lnTo>
                    <a:pt x="1430" y="2602"/>
                  </a:lnTo>
                  <a:lnTo>
                    <a:pt x="1445" y="2583"/>
                  </a:lnTo>
                  <a:lnTo>
                    <a:pt x="1458" y="2562"/>
                  </a:lnTo>
                  <a:lnTo>
                    <a:pt x="1470" y="2541"/>
                  </a:lnTo>
                  <a:lnTo>
                    <a:pt x="1481" y="2522"/>
                  </a:lnTo>
                  <a:lnTo>
                    <a:pt x="1490" y="2503"/>
                  </a:lnTo>
                  <a:lnTo>
                    <a:pt x="1497" y="2484"/>
                  </a:lnTo>
                  <a:lnTo>
                    <a:pt x="1509" y="2447"/>
                  </a:lnTo>
                  <a:lnTo>
                    <a:pt x="2204" y="1317"/>
                  </a:lnTo>
                  <a:lnTo>
                    <a:pt x="2204" y="1317"/>
                  </a:lnTo>
                  <a:lnTo>
                    <a:pt x="2210" y="1307"/>
                  </a:lnTo>
                  <a:lnTo>
                    <a:pt x="2214" y="1295"/>
                  </a:lnTo>
                  <a:lnTo>
                    <a:pt x="2217" y="1282"/>
                  </a:lnTo>
                  <a:lnTo>
                    <a:pt x="2219" y="1270"/>
                  </a:lnTo>
                  <a:lnTo>
                    <a:pt x="2219" y="1256"/>
                  </a:lnTo>
                  <a:lnTo>
                    <a:pt x="2217" y="1245"/>
                  </a:lnTo>
                  <a:lnTo>
                    <a:pt x="2214" y="1231"/>
                  </a:lnTo>
                  <a:lnTo>
                    <a:pt x="2211" y="1218"/>
                  </a:lnTo>
                  <a:lnTo>
                    <a:pt x="2205" y="1206"/>
                  </a:lnTo>
                  <a:lnTo>
                    <a:pt x="2200" y="1193"/>
                  </a:lnTo>
                  <a:lnTo>
                    <a:pt x="2192" y="1181"/>
                  </a:lnTo>
                  <a:lnTo>
                    <a:pt x="2183" y="1169"/>
                  </a:lnTo>
                  <a:lnTo>
                    <a:pt x="2173" y="1159"/>
                  </a:lnTo>
                  <a:lnTo>
                    <a:pt x="2161" y="1148"/>
                  </a:lnTo>
                  <a:lnTo>
                    <a:pt x="2149" y="1138"/>
                  </a:lnTo>
                  <a:lnTo>
                    <a:pt x="2136" y="1129"/>
                  </a:lnTo>
                  <a:lnTo>
                    <a:pt x="2136" y="1129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72" name="Rectangle 110"/>
            <p:cNvSpPr>
              <a:spLocks noChangeArrowheads="1"/>
            </p:cNvSpPr>
            <p:nvPr/>
          </p:nvSpPr>
          <p:spPr bwMode="auto">
            <a:xfrm>
              <a:off x="1650451" y="3350346"/>
              <a:ext cx="333531" cy="21635"/>
            </a:xfrm>
            <a:prstGeom prst="rect">
              <a:avLst/>
            </a:prstGeom>
            <a:solidFill>
              <a:srgbClr val="F2622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73" name="Rectangle 111"/>
            <p:cNvSpPr>
              <a:spLocks noChangeArrowheads="1"/>
            </p:cNvSpPr>
            <p:nvPr/>
          </p:nvSpPr>
          <p:spPr bwMode="auto">
            <a:xfrm>
              <a:off x="1650451" y="3364770"/>
              <a:ext cx="333531" cy="43268"/>
            </a:xfrm>
            <a:prstGeom prst="rect">
              <a:avLst/>
            </a:prstGeom>
            <a:solidFill>
              <a:srgbClr val="912C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74" name="Rectangle 112"/>
            <p:cNvSpPr>
              <a:spLocks noChangeArrowheads="1"/>
            </p:cNvSpPr>
            <p:nvPr/>
          </p:nvSpPr>
          <p:spPr bwMode="auto">
            <a:xfrm>
              <a:off x="1818117" y="3364770"/>
              <a:ext cx="165865" cy="43268"/>
            </a:xfrm>
            <a:prstGeom prst="rect">
              <a:avLst/>
            </a:prstGeom>
            <a:solidFill>
              <a:srgbClr val="4C14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75" name="Rectangle 156"/>
            <p:cNvSpPr>
              <a:spLocks noChangeArrowheads="1"/>
            </p:cNvSpPr>
            <p:nvPr/>
          </p:nvSpPr>
          <p:spPr bwMode="auto">
            <a:xfrm>
              <a:off x="1650451" y="3350346"/>
              <a:ext cx="333531" cy="21635"/>
            </a:xfrm>
            <a:prstGeom prst="rect">
              <a:avLst/>
            </a:prstGeom>
            <a:solidFill>
              <a:srgbClr val="F2622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76" name="Rectangle 157"/>
            <p:cNvSpPr>
              <a:spLocks noChangeArrowheads="1"/>
            </p:cNvSpPr>
            <p:nvPr/>
          </p:nvSpPr>
          <p:spPr bwMode="auto">
            <a:xfrm>
              <a:off x="1650451" y="3364770"/>
              <a:ext cx="333531" cy="43268"/>
            </a:xfrm>
            <a:prstGeom prst="rect">
              <a:avLst/>
            </a:prstGeom>
            <a:solidFill>
              <a:srgbClr val="912C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77" name="Rectangle 158"/>
            <p:cNvSpPr>
              <a:spLocks noChangeArrowheads="1"/>
            </p:cNvSpPr>
            <p:nvPr/>
          </p:nvSpPr>
          <p:spPr bwMode="auto">
            <a:xfrm>
              <a:off x="1818117" y="3364770"/>
              <a:ext cx="165865" cy="43268"/>
            </a:xfrm>
            <a:prstGeom prst="rect">
              <a:avLst/>
            </a:prstGeom>
            <a:solidFill>
              <a:srgbClr val="4C14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378" name="그룹 344"/>
            <p:cNvGrpSpPr/>
            <p:nvPr/>
          </p:nvGrpSpPr>
          <p:grpSpPr>
            <a:xfrm>
              <a:off x="1605378" y="3393617"/>
              <a:ext cx="427281" cy="1414026"/>
              <a:chOff x="1896110" y="2729371"/>
              <a:chExt cx="328910" cy="1815246"/>
            </a:xfrm>
          </p:grpSpPr>
          <p:sp>
            <p:nvSpPr>
              <p:cNvPr id="379" name="Rectangle 159"/>
              <p:cNvSpPr>
                <a:spLocks noChangeArrowheads="1"/>
              </p:cNvSpPr>
              <p:nvPr/>
            </p:nvSpPr>
            <p:spPr bwMode="auto">
              <a:xfrm>
                <a:off x="1896110" y="2729371"/>
                <a:ext cx="328910" cy="1815246"/>
              </a:xfrm>
              <a:prstGeom prst="rect">
                <a:avLst/>
              </a:prstGeom>
              <a:solidFill>
                <a:srgbClr val="F2622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80" name="Rectangle 160"/>
              <p:cNvSpPr>
                <a:spLocks noChangeArrowheads="1"/>
              </p:cNvSpPr>
              <p:nvPr/>
            </p:nvSpPr>
            <p:spPr bwMode="auto">
              <a:xfrm>
                <a:off x="2059871" y="2729371"/>
                <a:ext cx="165149" cy="1815246"/>
              </a:xfrm>
              <a:prstGeom prst="rect">
                <a:avLst/>
              </a:prstGeom>
              <a:solidFill>
                <a:srgbClr val="DB412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</p:grpSp>
      <p:sp>
        <p:nvSpPr>
          <p:cNvPr id="381" name="Freeform 80"/>
          <p:cNvSpPr>
            <a:spLocks/>
          </p:cNvSpPr>
          <p:nvPr userDrawn="1"/>
        </p:nvSpPr>
        <p:spPr bwMode="auto">
          <a:xfrm>
            <a:off x="171443" y="2757192"/>
            <a:ext cx="2251952" cy="2112940"/>
          </a:xfrm>
          <a:custGeom>
            <a:avLst/>
            <a:gdLst/>
            <a:ahLst/>
            <a:cxnLst>
              <a:cxn ang="0">
                <a:pos x="972" y="0"/>
              </a:cxn>
              <a:cxn ang="0">
                <a:pos x="972" y="1216"/>
              </a:cxn>
              <a:cxn ang="0">
                <a:pos x="0" y="608"/>
              </a:cxn>
              <a:cxn ang="0">
                <a:pos x="972" y="0"/>
              </a:cxn>
            </a:cxnLst>
            <a:rect l="0" t="0" r="r" b="b"/>
            <a:pathLst>
              <a:path w="972" h="1216">
                <a:moveTo>
                  <a:pt x="972" y="0"/>
                </a:moveTo>
                <a:lnTo>
                  <a:pt x="972" y="1216"/>
                </a:lnTo>
                <a:lnTo>
                  <a:pt x="0" y="608"/>
                </a:lnTo>
                <a:lnTo>
                  <a:pt x="972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382" name="그룹 381"/>
          <p:cNvGrpSpPr/>
          <p:nvPr userDrawn="1"/>
        </p:nvGrpSpPr>
        <p:grpSpPr>
          <a:xfrm>
            <a:off x="1165700" y="2003719"/>
            <a:ext cx="794555" cy="3537660"/>
            <a:chOff x="739804" y="1347614"/>
            <a:chExt cx="595916" cy="3537660"/>
          </a:xfrm>
        </p:grpSpPr>
        <p:sp>
          <p:nvSpPr>
            <p:cNvPr id="383" name="Freeform 5"/>
            <p:cNvSpPr>
              <a:spLocks/>
            </p:cNvSpPr>
            <p:nvPr userDrawn="1"/>
          </p:nvSpPr>
          <p:spPr bwMode="auto">
            <a:xfrm>
              <a:off x="739804" y="1347614"/>
              <a:ext cx="543852" cy="774689"/>
            </a:xfrm>
            <a:custGeom>
              <a:avLst/>
              <a:gdLst/>
              <a:ahLst/>
              <a:cxnLst>
                <a:cxn ang="0">
                  <a:pos x="2030" y="1011"/>
                </a:cxn>
                <a:cxn ang="0">
                  <a:pos x="1974" y="1030"/>
                </a:cxn>
                <a:cxn ang="0">
                  <a:pos x="1932" y="1064"/>
                </a:cxn>
                <a:cxn ang="0">
                  <a:pos x="1909" y="1109"/>
                </a:cxn>
                <a:cxn ang="0">
                  <a:pos x="1809" y="1180"/>
                </a:cxn>
                <a:cxn ang="0">
                  <a:pos x="1805" y="1095"/>
                </a:cxn>
                <a:cxn ang="0">
                  <a:pos x="1783" y="1051"/>
                </a:cxn>
                <a:cxn ang="0">
                  <a:pos x="1740" y="1017"/>
                </a:cxn>
                <a:cxn ang="0">
                  <a:pos x="1683" y="999"/>
                </a:cxn>
                <a:cxn ang="0">
                  <a:pos x="1636" y="996"/>
                </a:cxn>
                <a:cxn ang="0">
                  <a:pos x="1578" y="1011"/>
                </a:cxn>
                <a:cxn ang="0">
                  <a:pos x="1532" y="1042"/>
                </a:cxn>
                <a:cxn ang="0">
                  <a:pos x="1503" y="1083"/>
                </a:cxn>
                <a:cxn ang="0">
                  <a:pos x="1497" y="1180"/>
                </a:cxn>
                <a:cxn ang="0">
                  <a:pos x="1399" y="1121"/>
                </a:cxn>
                <a:cxn ang="0">
                  <a:pos x="1381" y="1073"/>
                </a:cxn>
                <a:cxn ang="0">
                  <a:pos x="1343" y="1038"/>
                </a:cxn>
                <a:cxn ang="0">
                  <a:pos x="1289" y="1014"/>
                </a:cxn>
                <a:cxn ang="0">
                  <a:pos x="1243" y="1008"/>
                </a:cxn>
                <a:cxn ang="0">
                  <a:pos x="1182" y="1018"/>
                </a:cxn>
                <a:cxn ang="0">
                  <a:pos x="1132" y="1045"/>
                </a:cxn>
                <a:cxn ang="0">
                  <a:pos x="1099" y="1085"/>
                </a:cxn>
                <a:cxn ang="0">
                  <a:pos x="1088" y="1134"/>
                </a:cxn>
                <a:cxn ang="0">
                  <a:pos x="991" y="126"/>
                </a:cxn>
                <a:cxn ang="0">
                  <a:pos x="978" y="77"/>
                </a:cxn>
                <a:cxn ang="0">
                  <a:pos x="945" y="37"/>
                </a:cxn>
                <a:cxn ang="0">
                  <a:pos x="895" y="10"/>
                </a:cxn>
                <a:cxn ang="0">
                  <a:pos x="834" y="0"/>
                </a:cxn>
                <a:cxn ang="0">
                  <a:pos x="788" y="6"/>
                </a:cxn>
                <a:cxn ang="0">
                  <a:pos x="735" y="28"/>
                </a:cxn>
                <a:cxn ang="0">
                  <a:pos x="696" y="65"/>
                </a:cxn>
                <a:cxn ang="0">
                  <a:pos x="678" y="113"/>
                </a:cxn>
                <a:cxn ang="0">
                  <a:pos x="678" y="1650"/>
                </a:cxn>
                <a:cxn ang="0">
                  <a:pos x="272" y="1144"/>
                </a:cxn>
                <a:cxn ang="0">
                  <a:pos x="234" y="1113"/>
                </a:cxn>
                <a:cxn ang="0">
                  <a:pos x="182" y="1101"/>
                </a:cxn>
                <a:cxn ang="0">
                  <a:pos x="124" y="1110"/>
                </a:cxn>
                <a:cxn ang="0">
                  <a:pos x="81" y="1129"/>
                </a:cxn>
                <a:cxn ang="0">
                  <a:pos x="35" y="1169"/>
                </a:cxn>
                <a:cxn ang="0">
                  <a:pos x="7" y="1218"/>
                </a:cxn>
                <a:cxn ang="0">
                  <a:pos x="0" y="1270"/>
                </a:cxn>
                <a:cxn ang="0">
                  <a:pos x="14" y="1318"/>
                </a:cxn>
                <a:cxn ang="0">
                  <a:pos x="729" y="2503"/>
                </a:cxn>
                <a:cxn ang="0">
                  <a:pos x="773" y="2583"/>
                </a:cxn>
                <a:cxn ang="0">
                  <a:pos x="842" y="2660"/>
                </a:cxn>
                <a:cxn ang="0">
                  <a:pos x="941" y="2724"/>
                </a:cxn>
                <a:cxn ang="0">
                  <a:pos x="981" y="2741"/>
                </a:cxn>
                <a:cxn ang="0">
                  <a:pos x="1013" y="2770"/>
                </a:cxn>
                <a:cxn ang="0">
                  <a:pos x="1030" y="2821"/>
                </a:cxn>
                <a:cxn ang="0">
                  <a:pos x="2041" y="3153"/>
                </a:cxn>
                <a:cxn ang="0">
                  <a:pos x="2069" y="2761"/>
                </a:cxn>
                <a:cxn ang="0">
                  <a:pos x="2146" y="2703"/>
                </a:cxn>
                <a:cxn ang="0">
                  <a:pos x="2201" y="2622"/>
                </a:cxn>
                <a:cxn ang="0">
                  <a:pos x="2217" y="2551"/>
                </a:cxn>
                <a:cxn ang="0">
                  <a:pos x="2217" y="1134"/>
                </a:cxn>
                <a:cxn ang="0">
                  <a:pos x="2211" y="1097"/>
                </a:cxn>
                <a:cxn ang="0">
                  <a:pos x="2181" y="1054"/>
                </a:cxn>
                <a:cxn ang="0">
                  <a:pos x="2135" y="1023"/>
                </a:cxn>
                <a:cxn ang="0">
                  <a:pos x="2078" y="1009"/>
                </a:cxn>
              </a:cxnLst>
              <a:rect l="0" t="0" r="r" b="b"/>
              <a:pathLst>
                <a:path w="2217" h="3158">
                  <a:moveTo>
                    <a:pt x="2061" y="1008"/>
                  </a:moveTo>
                  <a:lnTo>
                    <a:pt x="2061" y="1008"/>
                  </a:lnTo>
                  <a:lnTo>
                    <a:pt x="2045" y="1009"/>
                  </a:lnTo>
                  <a:lnTo>
                    <a:pt x="2030" y="1011"/>
                  </a:lnTo>
                  <a:lnTo>
                    <a:pt x="2015" y="1014"/>
                  </a:lnTo>
                  <a:lnTo>
                    <a:pt x="2001" y="1018"/>
                  </a:lnTo>
                  <a:lnTo>
                    <a:pt x="1987" y="1023"/>
                  </a:lnTo>
                  <a:lnTo>
                    <a:pt x="1974" y="1030"/>
                  </a:lnTo>
                  <a:lnTo>
                    <a:pt x="1962" y="1038"/>
                  </a:lnTo>
                  <a:lnTo>
                    <a:pt x="1950" y="1045"/>
                  </a:lnTo>
                  <a:lnTo>
                    <a:pt x="1941" y="1054"/>
                  </a:lnTo>
                  <a:lnTo>
                    <a:pt x="1932" y="1064"/>
                  </a:lnTo>
                  <a:lnTo>
                    <a:pt x="1924" y="1073"/>
                  </a:lnTo>
                  <a:lnTo>
                    <a:pt x="1918" y="1085"/>
                  </a:lnTo>
                  <a:lnTo>
                    <a:pt x="1912" y="1097"/>
                  </a:lnTo>
                  <a:lnTo>
                    <a:pt x="1909" y="1109"/>
                  </a:lnTo>
                  <a:lnTo>
                    <a:pt x="1906" y="1121"/>
                  </a:lnTo>
                  <a:lnTo>
                    <a:pt x="1906" y="1134"/>
                  </a:lnTo>
                  <a:lnTo>
                    <a:pt x="1906" y="1180"/>
                  </a:lnTo>
                  <a:lnTo>
                    <a:pt x="1809" y="1180"/>
                  </a:lnTo>
                  <a:lnTo>
                    <a:pt x="1809" y="1122"/>
                  </a:lnTo>
                  <a:lnTo>
                    <a:pt x="1809" y="1122"/>
                  </a:lnTo>
                  <a:lnTo>
                    <a:pt x="1808" y="1109"/>
                  </a:lnTo>
                  <a:lnTo>
                    <a:pt x="1805" y="1095"/>
                  </a:lnTo>
                  <a:lnTo>
                    <a:pt x="1802" y="1083"/>
                  </a:lnTo>
                  <a:lnTo>
                    <a:pt x="1796" y="1073"/>
                  </a:lnTo>
                  <a:lnTo>
                    <a:pt x="1790" y="1061"/>
                  </a:lnTo>
                  <a:lnTo>
                    <a:pt x="1783" y="1051"/>
                  </a:lnTo>
                  <a:lnTo>
                    <a:pt x="1772" y="1042"/>
                  </a:lnTo>
                  <a:lnTo>
                    <a:pt x="1763" y="1033"/>
                  </a:lnTo>
                  <a:lnTo>
                    <a:pt x="1752" y="1024"/>
                  </a:lnTo>
                  <a:lnTo>
                    <a:pt x="1740" y="1017"/>
                  </a:lnTo>
                  <a:lnTo>
                    <a:pt x="1726" y="1011"/>
                  </a:lnTo>
                  <a:lnTo>
                    <a:pt x="1713" y="1006"/>
                  </a:lnTo>
                  <a:lnTo>
                    <a:pt x="1698" y="1002"/>
                  </a:lnTo>
                  <a:lnTo>
                    <a:pt x="1683" y="999"/>
                  </a:lnTo>
                  <a:lnTo>
                    <a:pt x="1669" y="996"/>
                  </a:lnTo>
                  <a:lnTo>
                    <a:pt x="1652" y="996"/>
                  </a:lnTo>
                  <a:lnTo>
                    <a:pt x="1652" y="996"/>
                  </a:lnTo>
                  <a:lnTo>
                    <a:pt x="1636" y="996"/>
                  </a:lnTo>
                  <a:lnTo>
                    <a:pt x="1621" y="999"/>
                  </a:lnTo>
                  <a:lnTo>
                    <a:pt x="1606" y="1002"/>
                  </a:lnTo>
                  <a:lnTo>
                    <a:pt x="1592" y="1006"/>
                  </a:lnTo>
                  <a:lnTo>
                    <a:pt x="1578" y="1011"/>
                  </a:lnTo>
                  <a:lnTo>
                    <a:pt x="1565" y="1017"/>
                  </a:lnTo>
                  <a:lnTo>
                    <a:pt x="1553" y="1024"/>
                  </a:lnTo>
                  <a:lnTo>
                    <a:pt x="1541" y="1033"/>
                  </a:lnTo>
                  <a:lnTo>
                    <a:pt x="1532" y="1042"/>
                  </a:lnTo>
                  <a:lnTo>
                    <a:pt x="1523" y="1051"/>
                  </a:lnTo>
                  <a:lnTo>
                    <a:pt x="1514" y="1061"/>
                  </a:lnTo>
                  <a:lnTo>
                    <a:pt x="1509" y="1073"/>
                  </a:lnTo>
                  <a:lnTo>
                    <a:pt x="1503" y="1083"/>
                  </a:lnTo>
                  <a:lnTo>
                    <a:pt x="1500" y="1095"/>
                  </a:lnTo>
                  <a:lnTo>
                    <a:pt x="1497" y="1109"/>
                  </a:lnTo>
                  <a:lnTo>
                    <a:pt x="1497" y="1122"/>
                  </a:lnTo>
                  <a:lnTo>
                    <a:pt x="1497" y="1180"/>
                  </a:lnTo>
                  <a:lnTo>
                    <a:pt x="1400" y="1180"/>
                  </a:lnTo>
                  <a:lnTo>
                    <a:pt x="1400" y="1134"/>
                  </a:lnTo>
                  <a:lnTo>
                    <a:pt x="1400" y="1134"/>
                  </a:lnTo>
                  <a:lnTo>
                    <a:pt x="1399" y="1121"/>
                  </a:lnTo>
                  <a:lnTo>
                    <a:pt x="1396" y="1109"/>
                  </a:lnTo>
                  <a:lnTo>
                    <a:pt x="1393" y="1097"/>
                  </a:lnTo>
                  <a:lnTo>
                    <a:pt x="1387" y="1085"/>
                  </a:lnTo>
                  <a:lnTo>
                    <a:pt x="1381" y="1073"/>
                  </a:lnTo>
                  <a:lnTo>
                    <a:pt x="1374" y="1064"/>
                  </a:lnTo>
                  <a:lnTo>
                    <a:pt x="1363" y="1054"/>
                  </a:lnTo>
                  <a:lnTo>
                    <a:pt x="1354" y="1045"/>
                  </a:lnTo>
                  <a:lnTo>
                    <a:pt x="1343" y="1038"/>
                  </a:lnTo>
                  <a:lnTo>
                    <a:pt x="1331" y="1030"/>
                  </a:lnTo>
                  <a:lnTo>
                    <a:pt x="1317" y="1023"/>
                  </a:lnTo>
                  <a:lnTo>
                    <a:pt x="1304" y="1018"/>
                  </a:lnTo>
                  <a:lnTo>
                    <a:pt x="1289" y="1014"/>
                  </a:lnTo>
                  <a:lnTo>
                    <a:pt x="1274" y="1011"/>
                  </a:lnTo>
                  <a:lnTo>
                    <a:pt x="1260" y="1009"/>
                  </a:lnTo>
                  <a:lnTo>
                    <a:pt x="1243" y="1008"/>
                  </a:lnTo>
                  <a:lnTo>
                    <a:pt x="1243" y="1008"/>
                  </a:lnTo>
                  <a:lnTo>
                    <a:pt x="1227" y="1009"/>
                  </a:lnTo>
                  <a:lnTo>
                    <a:pt x="1212" y="1011"/>
                  </a:lnTo>
                  <a:lnTo>
                    <a:pt x="1197" y="1014"/>
                  </a:lnTo>
                  <a:lnTo>
                    <a:pt x="1182" y="1018"/>
                  </a:lnTo>
                  <a:lnTo>
                    <a:pt x="1169" y="1023"/>
                  </a:lnTo>
                  <a:lnTo>
                    <a:pt x="1156" y="1030"/>
                  </a:lnTo>
                  <a:lnTo>
                    <a:pt x="1144" y="1038"/>
                  </a:lnTo>
                  <a:lnTo>
                    <a:pt x="1132" y="1045"/>
                  </a:lnTo>
                  <a:lnTo>
                    <a:pt x="1123" y="1054"/>
                  </a:lnTo>
                  <a:lnTo>
                    <a:pt x="1114" y="1064"/>
                  </a:lnTo>
                  <a:lnTo>
                    <a:pt x="1105" y="1073"/>
                  </a:lnTo>
                  <a:lnTo>
                    <a:pt x="1099" y="1085"/>
                  </a:lnTo>
                  <a:lnTo>
                    <a:pt x="1094" y="1097"/>
                  </a:lnTo>
                  <a:lnTo>
                    <a:pt x="1091" y="1109"/>
                  </a:lnTo>
                  <a:lnTo>
                    <a:pt x="1088" y="1121"/>
                  </a:lnTo>
                  <a:lnTo>
                    <a:pt x="1088" y="1134"/>
                  </a:lnTo>
                  <a:lnTo>
                    <a:pt x="1088" y="1180"/>
                  </a:lnTo>
                  <a:lnTo>
                    <a:pt x="991" y="1180"/>
                  </a:lnTo>
                  <a:lnTo>
                    <a:pt x="991" y="126"/>
                  </a:lnTo>
                  <a:lnTo>
                    <a:pt x="991" y="126"/>
                  </a:lnTo>
                  <a:lnTo>
                    <a:pt x="990" y="113"/>
                  </a:lnTo>
                  <a:lnTo>
                    <a:pt x="987" y="101"/>
                  </a:lnTo>
                  <a:lnTo>
                    <a:pt x="984" y="87"/>
                  </a:lnTo>
                  <a:lnTo>
                    <a:pt x="978" y="77"/>
                  </a:lnTo>
                  <a:lnTo>
                    <a:pt x="972" y="65"/>
                  </a:lnTo>
                  <a:lnTo>
                    <a:pt x="965" y="55"/>
                  </a:lnTo>
                  <a:lnTo>
                    <a:pt x="956" y="46"/>
                  </a:lnTo>
                  <a:lnTo>
                    <a:pt x="945" y="37"/>
                  </a:lnTo>
                  <a:lnTo>
                    <a:pt x="933" y="28"/>
                  </a:lnTo>
                  <a:lnTo>
                    <a:pt x="922" y="21"/>
                  </a:lnTo>
                  <a:lnTo>
                    <a:pt x="908" y="15"/>
                  </a:lnTo>
                  <a:lnTo>
                    <a:pt x="895" y="10"/>
                  </a:lnTo>
                  <a:lnTo>
                    <a:pt x="880" y="6"/>
                  </a:lnTo>
                  <a:lnTo>
                    <a:pt x="865" y="3"/>
                  </a:lnTo>
                  <a:lnTo>
                    <a:pt x="850" y="0"/>
                  </a:lnTo>
                  <a:lnTo>
                    <a:pt x="834" y="0"/>
                  </a:lnTo>
                  <a:lnTo>
                    <a:pt x="834" y="0"/>
                  </a:lnTo>
                  <a:lnTo>
                    <a:pt x="818" y="0"/>
                  </a:lnTo>
                  <a:lnTo>
                    <a:pt x="803" y="3"/>
                  </a:lnTo>
                  <a:lnTo>
                    <a:pt x="788" y="6"/>
                  </a:lnTo>
                  <a:lnTo>
                    <a:pt x="773" y="10"/>
                  </a:lnTo>
                  <a:lnTo>
                    <a:pt x="760" y="15"/>
                  </a:lnTo>
                  <a:lnTo>
                    <a:pt x="747" y="21"/>
                  </a:lnTo>
                  <a:lnTo>
                    <a:pt x="735" y="28"/>
                  </a:lnTo>
                  <a:lnTo>
                    <a:pt x="724" y="37"/>
                  </a:lnTo>
                  <a:lnTo>
                    <a:pt x="714" y="46"/>
                  </a:lnTo>
                  <a:lnTo>
                    <a:pt x="705" y="55"/>
                  </a:lnTo>
                  <a:lnTo>
                    <a:pt x="696" y="65"/>
                  </a:lnTo>
                  <a:lnTo>
                    <a:pt x="690" y="77"/>
                  </a:lnTo>
                  <a:lnTo>
                    <a:pt x="684" y="87"/>
                  </a:lnTo>
                  <a:lnTo>
                    <a:pt x="681" y="101"/>
                  </a:lnTo>
                  <a:lnTo>
                    <a:pt x="678" y="113"/>
                  </a:lnTo>
                  <a:lnTo>
                    <a:pt x="678" y="126"/>
                  </a:lnTo>
                  <a:lnTo>
                    <a:pt x="678" y="1180"/>
                  </a:lnTo>
                  <a:lnTo>
                    <a:pt x="678" y="1598"/>
                  </a:lnTo>
                  <a:lnTo>
                    <a:pt x="678" y="1650"/>
                  </a:lnTo>
                  <a:lnTo>
                    <a:pt x="680" y="1805"/>
                  </a:lnTo>
                  <a:lnTo>
                    <a:pt x="280" y="1155"/>
                  </a:lnTo>
                  <a:lnTo>
                    <a:pt x="280" y="1155"/>
                  </a:lnTo>
                  <a:lnTo>
                    <a:pt x="272" y="1144"/>
                  </a:lnTo>
                  <a:lnTo>
                    <a:pt x="265" y="1135"/>
                  </a:lnTo>
                  <a:lnTo>
                    <a:pt x="255" y="1126"/>
                  </a:lnTo>
                  <a:lnTo>
                    <a:pt x="244" y="1119"/>
                  </a:lnTo>
                  <a:lnTo>
                    <a:pt x="234" y="1113"/>
                  </a:lnTo>
                  <a:lnTo>
                    <a:pt x="221" y="1109"/>
                  </a:lnTo>
                  <a:lnTo>
                    <a:pt x="209" y="1106"/>
                  </a:lnTo>
                  <a:lnTo>
                    <a:pt x="195" y="1103"/>
                  </a:lnTo>
                  <a:lnTo>
                    <a:pt x="182" y="1101"/>
                  </a:lnTo>
                  <a:lnTo>
                    <a:pt x="167" y="1103"/>
                  </a:lnTo>
                  <a:lnTo>
                    <a:pt x="154" y="1104"/>
                  </a:lnTo>
                  <a:lnTo>
                    <a:pt x="139" y="1106"/>
                  </a:lnTo>
                  <a:lnTo>
                    <a:pt x="124" y="1110"/>
                  </a:lnTo>
                  <a:lnTo>
                    <a:pt x="109" y="1116"/>
                  </a:lnTo>
                  <a:lnTo>
                    <a:pt x="96" y="1122"/>
                  </a:lnTo>
                  <a:lnTo>
                    <a:pt x="81" y="1129"/>
                  </a:lnTo>
                  <a:lnTo>
                    <a:pt x="81" y="1129"/>
                  </a:lnTo>
                  <a:lnTo>
                    <a:pt x="68" y="1138"/>
                  </a:lnTo>
                  <a:lnTo>
                    <a:pt x="56" y="1149"/>
                  </a:lnTo>
                  <a:lnTo>
                    <a:pt x="46" y="1159"/>
                  </a:lnTo>
                  <a:lnTo>
                    <a:pt x="35" y="1169"/>
                  </a:lnTo>
                  <a:lnTo>
                    <a:pt x="26" y="1181"/>
                  </a:lnTo>
                  <a:lnTo>
                    <a:pt x="19" y="1193"/>
                  </a:lnTo>
                  <a:lnTo>
                    <a:pt x="12" y="1206"/>
                  </a:lnTo>
                  <a:lnTo>
                    <a:pt x="7" y="1218"/>
                  </a:lnTo>
                  <a:lnTo>
                    <a:pt x="3" y="1232"/>
                  </a:lnTo>
                  <a:lnTo>
                    <a:pt x="0" y="1245"/>
                  </a:lnTo>
                  <a:lnTo>
                    <a:pt x="0" y="1257"/>
                  </a:lnTo>
                  <a:lnTo>
                    <a:pt x="0" y="1270"/>
                  </a:lnTo>
                  <a:lnTo>
                    <a:pt x="1" y="1284"/>
                  </a:lnTo>
                  <a:lnTo>
                    <a:pt x="4" y="1295"/>
                  </a:lnTo>
                  <a:lnTo>
                    <a:pt x="9" y="1307"/>
                  </a:lnTo>
                  <a:lnTo>
                    <a:pt x="14" y="1318"/>
                  </a:lnTo>
                  <a:lnTo>
                    <a:pt x="708" y="2447"/>
                  </a:lnTo>
                  <a:lnTo>
                    <a:pt x="708" y="2447"/>
                  </a:lnTo>
                  <a:lnTo>
                    <a:pt x="720" y="2484"/>
                  </a:lnTo>
                  <a:lnTo>
                    <a:pt x="729" y="2503"/>
                  </a:lnTo>
                  <a:lnTo>
                    <a:pt x="738" y="2523"/>
                  </a:lnTo>
                  <a:lnTo>
                    <a:pt x="748" y="2542"/>
                  </a:lnTo>
                  <a:lnTo>
                    <a:pt x="760" y="2563"/>
                  </a:lnTo>
                  <a:lnTo>
                    <a:pt x="773" y="2583"/>
                  </a:lnTo>
                  <a:lnTo>
                    <a:pt x="787" y="2603"/>
                  </a:lnTo>
                  <a:lnTo>
                    <a:pt x="803" y="2623"/>
                  </a:lnTo>
                  <a:lnTo>
                    <a:pt x="822" y="2643"/>
                  </a:lnTo>
                  <a:lnTo>
                    <a:pt x="842" y="2660"/>
                  </a:lnTo>
                  <a:lnTo>
                    <a:pt x="864" y="2678"/>
                  </a:lnTo>
                  <a:lnTo>
                    <a:pt x="887" y="2696"/>
                  </a:lnTo>
                  <a:lnTo>
                    <a:pt x="913" y="2711"/>
                  </a:lnTo>
                  <a:lnTo>
                    <a:pt x="941" y="2724"/>
                  </a:lnTo>
                  <a:lnTo>
                    <a:pt x="972" y="2738"/>
                  </a:lnTo>
                  <a:lnTo>
                    <a:pt x="972" y="2738"/>
                  </a:lnTo>
                  <a:lnTo>
                    <a:pt x="973" y="2738"/>
                  </a:lnTo>
                  <a:lnTo>
                    <a:pt x="981" y="2741"/>
                  </a:lnTo>
                  <a:lnTo>
                    <a:pt x="991" y="2745"/>
                  </a:lnTo>
                  <a:lnTo>
                    <a:pt x="1002" y="2755"/>
                  </a:lnTo>
                  <a:lnTo>
                    <a:pt x="1008" y="2761"/>
                  </a:lnTo>
                  <a:lnTo>
                    <a:pt x="1013" y="2770"/>
                  </a:lnTo>
                  <a:lnTo>
                    <a:pt x="1018" y="2781"/>
                  </a:lnTo>
                  <a:lnTo>
                    <a:pt x="1022" y="2791"/>
                  </a:lnTo>
                  <a:lnTo>
                    <a:pt x="1027" y="2806"/>
                  </a:lnTo>
                  <a:lnTo>
                    <a:pt x="1030" y="2821"/>
                  </a:lnTo>
                  <a:lnTo>
                    <a:pt x="1031" y="2838"/>
                  </a:lnTo>
                  <a:lnTo>
                    <a:pt x="1033" y="2859"/>
                  </a:lnTo>
                  <a:lnTo>
                    <a:pt x="1033" y="3158"/>
                  </a:lnTo>
                  <a:lnTo>
                    <a:pt x="2041" y="3153"/>
                  </a:lnTo>
                  <a:lnTo>
                    <a:pt x="2041" y="2775"/>
                  </a:lnTo>
                  <a:lnTo>
                    <a:pt x="2041" y="2775"/>
                  </a:lnTo>
                  <a:lnTo>
                    <a:pt x="2048" y="2770"/>
                  </a:lnTo>
                  <a:lnTo>
                    <a:pt x="2069" y="2761"/>
                  </a:lnTo>
                  <a:lnTo>
                    <a:pt x="2097" y="2743"/>
                  </a:lnTo>
                  <a:lnTo>
                    <a:pt x="2113" y="2733"/>
                  </a:lnTo>
                  <a:lnTo>
                    <a:pt x="2130" y="2720"/>
                  </a:lnTo>
                  <a:lnTo>
                    <a:pt x="2146" y="2703"/>
                  </a:lnTo>
                  <a:lnTo>
                    <a:pt x="2162" y="2686"/>
                  </a:lnTo>
                  <a:lnTo>
                    <a:pt x="2177" y="2666"/>
                  </a:lnTo>
                  <a:lnTo>
                    <a:pt x="2190" y="2646"/>
                  </a:lnTo>
                  <a:lnTo>
                    <a:pt x="2201" y="2622"/>
                  </a:lnTo>
                  <a:lnTo>
                    <a:pt x="2210" y="2595"/>
                  </a:lnTo>
                  <a:lnTo>
                    <a:pt x="2214" y="2580"/>
                  </a:lnTo>
                  <a:lnTo>
                    <a:pt x="2216" y="2567"/>
                  </a:lnTo>
                  <a:lnTo>
                    <a:pt x="2217" y="2551"/>
                  </a:lnTo>
                  <a:lnTo>
                    <a:pt x="2217" y="2536"/>
                  </a:lnTo>
                  <a:lnTo>
                    <a:pt x="2217" y="1604"/>
                  </a:lnTo>
                  <a:lnTo>
                    <a:pt x="2217" y="1180"/>
                  </a:lnTo>
                  <a:lnTo>
                    <a:pt x="2217" y="1134"/>
                  </a:lnTo>
                  <a:lnTo>
                    <a:pt x="2217" y="1134"/>
                  </a:lnTo>
                  <a:lnTo>
                    <a:pt x="2217" y="1121"/>
                  </a:lnTo>
                  <a:lnTo>
                    <a:pt x="2214" y="1109"/>
                  </a:lnTo>
                  <a:lnTo>
                    <a:pt x="2211" y="1097"/>
                  </a:lnTo>
                  <a:lnTo>
                    <a:pt x="2205" y="1085"/>
                  </a:lnTo>
                  <a:lnTo>
                    <a:pt x="2199" y="1073"/>
                  </a:lnTo>
                  <a:lnTo>
                    <a:pt x="2190" y="1064"/>
                  </a:lnTo>
                  <a:lnTo>
                    <a:pt x="2181" y="1054"/>
                  </a:lnTo>
                  <a:lnTo>
                    <a:pt x="2173" y="1045"/>
                  </a:lnTo>
                  <a:lnTo>
                    <a:pt x="2161" y="1038"/>
                  </a:lnTo>
                  <a:lnTo>
                    <a:pt x="2149" y="1030"/>
                  </a:lnTo>
                  <a:lnTo>
                    <a:pt x="2135" y="1023"/>
                  </a:lnTo>
                  <a:lnTo>
                    <a:pt x="2122" y="1018"/>
                  </a:lnTo>
                  <a:lnTo>
                    <a:pt x="2107" y="1014"/>
                  </a:lnTo>
                  <a:lnTo>
                    <a:pt x="2092" y="1011"/>
                  </a:lnTo>
                  <a:lnTo>
                    <a:pt x="2078" y="1009"/>
                  </a:lnTo>
                  <a:lnTo>
                    <a:pt x="2061" y="1008"/>
                  </a:lnTo>
                  <a:lnTo>
                    <a:pt x="2061" y="1008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84" name="Rectangle 122"/>
            <p:cNvSpPr>
              <a:spLocks noChangeArrowheads="1"/>
            </p:cNvSpPr>
            <p:nvPr userDrawn="1"/>
          </p:nvSpPr>
          <p:spPr bwMode="auto">
            <a:xfrm>
              <a:off x="957118" y="2105108"/>
              <a:ext cx="331728" cy="59495"/>
            </a:xfrm>
            <a:prstGeom prst="rect">
              <a:avLst/>
            </a:prstGeom>
            <a:solidFill>
              <a:srgbClr val="D166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85" name="Rectangle 168"/>
            <p:cNvSpPr>
              <a:spLocks noChangeArrowheads="1"/>
            </p:cNvSpPr>
            <p:nvPr userDrawn="1"/>
          </p:nvSpPr>
          <p:spPr bwMode="auto">
            <a:xfrm>
              <a:off x="957118" y="2123476"/>
              <a:ext cx="331728" cy="59495"/>
            </a:xfrm>
            <a:prstGeom prst="rect">
              <a:avLst/>
            </a:prstGeom>
            <a:solidFill>
              <a:srgbClr val="D166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386" name="그룹 206"/>
            <p:cNvGrpSpPr/>
            <p:nvPr userDrawn="1"/>
          </p:nvGrpSpPr>
          <p:grpSpPr>
            <a:xfrm>
              <a:off x="906638" y="2172153"/>
              <a:ext cx="429082" cy="2713121"/>
              <a:chOff x="1015164" y="1713035"/>
              <a:chExt cx="330297" cy="2164701"/>
            </a:xfrm>
          </p:grpSpPr>
          <p:sp>
            <p:nvSpPr>
              <p:cNvPr id="387" name="Rectangle 169"/>
              <p:cNvSpPr>
                <a:spLocks noChangeArrowheads="1"/>
              </p:cNvSpPr>
              <p:nvPr/>
            </p:nvSpPr>
            <p:spPr bwMode="auto">
              <a:xfrm>
                <a:off x="1015164" y="1713035"/>
                <a:ext cx="330297" cy="2164701"/>
              </a:xfrm>
              <a:prstGeom prst="rect">
                <a:avLst/>
              </a:prstGeom>
              <a:solidFill>
                <a:srgbClr val="FAA31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88" name="Rectangle 170"/>
              <p:cNvSpPr>
                <a:spLocks noChangeArrowheads="1"/>
              </p:cNvSpPr>
              <p:nvPr/>
            </p:nvSpPr>
            <p:spPr bwMode="auto">
              <a:xfrm>
                <a:off x="1183088" y="1713035"/>
                <a:ext cx="162373" cy="2164701"/>
              </a:xfrm>
              <a:prstGeom prst="rect">
                <a:avLst/>
              </a:prstGeom>
              <a:solidFill>
                <a:srgbClr val="EF8A2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</p:grpSp>
      <p:grpSp>
        <p:nvGrpSpPr>
          <p:cNvPr id="446" name="그룹 445"/>
          <p:cNvGrpSpPr/>
          <p:nvPr userDrawn="1"/>
        </p:nvGrpSpPr>
        <p:grpSpPr>
          <a:xfrm>
            <a:off x="561729" y="2954629"/>
            <a:ext cx="748107" cy="2149704"/>
            <a:chOff x="542320" y="2688490"/>
            <a:chExt cx="561080" cy="2149704"/>
          </a:xfrm>
        </p:grpSpPr>
        <p:sp>
          <p:nvSpPr>
            <p:cNvPr id="291" name="Freeform 6"/>
            <p:cNvSpPr>
              <a:spLocks/>
            </p:cNvSpPr>
            <p:nvPr userDrawn="1"/>
          </p:nvSpPr>
          <p:spPr bwMode="auto">
            <a:xfrm>
              <a:off x="595037" y="2688490"/>
              <a:ext cx="508363" cy="723483"/>
            </a:xfrm>
            <a:custGeom>
              <a:avLst/>
              <a:gdLst/>
              <a:ahLst/>
              <a:cxnLst>
                <a:cxn ang="0">
                  <a:pos x="2108" y="1114"/>
                </a:cxn>
                <a:cxn ang="0">
                  <a:pos x="2050" y="1102"/>
                </a:cxn>
                <a:cxn ang="0">
                  <a:pos x="1996" y="1108"/>
                </a:cxn>
                <a:cxn ang="0">
                  <a:pos x="1954" y="1135"/>
                </a:cxn>
                <a:cxn ang="0">
                  <a:pos x="1540" y="1649"/>
                </a:cxn>
                <a:cxn ang="0">
                  <a:pos x="1540" y="126"/>
                </a:cxn>
                <a:cxn ang="0">
                  <a:pos x="1528" y="77"/>
                </a:cxn>
                <a:cxn ang="0">
                  <a:pos x="1494" y="37"/>
                </a:cxn>
                <a:cxn ang="0">
                  <a:pos x="1444" y="10"/>
                </a:cxn>
                <a:cxn ang="0">
                  <a:pos x="1383" y="0"/>
                </a:cxn>
                <a:cxn ang="0">
                  <a:pos x="1337" y="5"/>
                </a:cxn>
                <a:cxn ang="0">
                  <a:pos x="1284" y="28"/>
                </a:cxn>
                <a:cxn ang="0">
                  <a:pos x="1247" y="65"/>
                </a:cxn>
                <a:cxn ang="0">
                  <a:pos x="1227" y="112"/>
                </a:cxn>
                <a:cxn ang="0">
                  <a:pos x="1131" y="126"/>
                </a:cxn>
                <a:cxn ang="0">
                  <a:pos x="1123" y="87"/>
                </a:cxn>
                <a:cxn ang="0">
                  <a:pos x="1095" y="45"/>
                </a:cxn>
                <a:cxn ang="0">
                  <a:pos x="1049" y="14"/>
                </a:cxn>
                <a:cxn ang="0">
                  <a:pos x="990" y="0"/>
                </a:cxn>
                <a:cxn ang="0">
                  <a:pos x="943" y="2"/>
                </a:cxn>
                <a:cxn ang="0">
                  <a:pos x="886" y="20"/>
                </a:cxn>
                <a:cxn ang="0">
                  <a:pos x="845" y="54"/>
                </a:cxn>
                <a:cxn ang="0">
                  <a:pos x="821" y="99"/>
                </a:cxn>
                <a:cxn ang="0">
                  <a:pos x="722" y="1179"/>
                </a:cxn>
                <a:cxn ang="0">
                  <a:pos x="719" y="99"/>
                </a:cxn>
                <a:cxn ang="0">
                  <a:pos x="695" y="54"/>
                </a:cxn>
                <a:cxn ang="0">
                  <a:pos x="652" y="20"/>
                </a:cxn>
                <a:cxn ang="0">
                  <a:pos x="597" y="2"/>
                </a:cxn>
                <a:cxn ang="0">
                  <a:pos x="550" y="0"/>
                </a:cxn>
                <a:cxn ang="0">
                  <a:pos x="491" y="14"/>
                </a:cxn>
                <a:cxn ang="0">
                  <a:pos x="445" y="45"/>
                </a:cxn>
                <a:cxn ang="0">
                  <a:pos x="416" y="87"/>
                </a:cxn>
                <a:cxn ang="0">
                  <a:pos x="409" y="1179"/>
                </a:cxn>
                <a:cxn ang="0">
                  <a:pos x="311" y="112"/>
                </a:cxn>
                <a:cxn ang="0">
                  <a:pos x="293" y="65"/>
                </a:cxn>
                <a:cxn ang="0">
                  <a:pos x="256" y="28"/>
                </a:cxn>
                <a:cxn ang="0">
                  <a:pos x="203" y="5"/>
                </a:cxn>
                <a:cxn ang="0">
                  <a:pos x="157" y="0"/>
                </a:cxn>
                <a:cxn ang="0">
                  <a:pos x="95" y="10"/>
                </a:cxn>
                <a:cxn ang="0">
                  <a:pos x="46" y="37"/>
                </a:cxn>
                <a:cxn ang="0">
                  <a:pos x="12" y="77"/>
                </a:cxn>
                <a:cxn ang="0">
                  <a:pos x="0" y="126"/>
                </a:cxn>
                <a:cxn ang="0">
                  <a:pos x="0" y="2535"/>
                </a:cxn>
                <a:cxn ang="0">
                  <a:pos x="7" y="2595"/>
                </a:cxn>
                <a:cxn ang="0">
                  <a:pos x="56" y="2685"/>
                </a:cxn>
                <a:cxn ang="0">
                  <a:pos x="122" y="2743"/>
                </a:cxn>
                <a:cxn ang="0">
                  <a:pos x="178" y="3152"/>
                </a:cxn>
                <a:cxn ang="0">
                  <a:pos x="1186" y="2838"/>
                </a:cxn>
                <a:cxn ang="0">
                  <a:pos x="1199" y="2779"/>
                </a:cxn>
                <a:cxn ang="0">
                  <a:pos x="1227" y="2744"/>
                </a:cxn>
                <a:cxn ang="0">
                  <a:pos x="1247" y="2737"/>
                </a:cxn>
                <a:cxn ang="0">
                  <a:pos x="1355" y="2678"/>
                </a:cxn>
                <a:cxn ang="0">
                  <a:pos x="1430" y="2602"/>
                </a:cxn>
                <a:cxn ang="0">
                  <a:pos x="1481" y="2522"/>
                </a:cxn>
                <a:cxn ang="0">
                  <a:pos x="2204" y="1317"/>
                </a:cxn>
                <a:cxn ang="0">
                  <a:pos x="2217" y="1282"/>
                </a:cxn>
                <a:cxn ang="0">
                  <a:pos x="2214" y="1231"/>
                </a:cxn>
                <a:cxn ang="0">
                  <a:pos x="2192" y="1181"/>
                </a:cxn>
                <a:cxn ang="0">
                  <a:pos x="2149" y="1138"/>
                </a:cxn>
              </a:cxnLst>
              <a:rect l="0" t="0" r="r" b="b"/>
              <a:pathLst>
                <a:path w="2219" h="3158">
                  <a:moveTo>
                    <a:pt x="2136" y="1129"/>
                  </a:moveTo>
                  <a:lnTo>
                    <a:pt x="2136" y="1129"/>
                  </a:lnTo>
                  <a:lnTo>
                    <a:pt x="2122" y="1122"/>
                  </a:lnTo>
                  <a:lnTo>
                    <a:pt x="2108" y="1114"/>
                  </a:lnTo>
                  <a:lnTo>
                    <a:pt x="2093" y="1110"/>
                  </a:lnTo>
                  <a:lnTo>
                    <a:pt x="2079" y="1105"/>
                  </a:lnTo>
                  <a:lnTo>
                    <a:pt x="2065" y="1104"/>
                  </a:lnTo>
                  <a:lnTo>
                    <a:pt x="2050" y="1102"/>
                  </a:lnTo>
                  <a:lnTo>
                    <a:pt x="2037" y="1101"/>
                  </a:lnTo>
                  <a:lnTo>
                    <a:pt x="2023" y="1102"/>
                  </a:lnTo>
                  <a:lnTo>
                    <a:pt x="2010" y="1105"/>
                  </a:lnTo>
                  <a:lnTo>
                    <a:pt x="1996" y="1108"/>
                  </a:lnTo>
                  <a:lnTo>
                    <a:pt x="1985" y="1113"/>
                  </a:lnTo>
                  <a:lnTo>
                    <a:pt x="1973" y="1119"/>
                  </a:lnTo>
                  <a:lnTo>
                    <a:pt x="1962" y="1126"/>
                  </a:lnTo>
                  <a:lnTo>
                    <a:pt x="1954" y="1135"/>
                  </a:lnTo>
                  <a:lnTo>
                    <a:pt x="1945" y="1144"/>
                  </a:lnTo>
                  <a:lnTo>
                    <a:pt x="1937" y="1154"/>
                  </a:lnTo>
                  <a:lnTo>
                    <a:pt x="1537" y="1805"/>
                  </a:lnTo>
                  <a:lnTo>
                    <a:pt x="1540" y="1649"/>
                  </a:lnTo>
                  <a:lnTo>
                    <a:pt x="1540" y="1597"/>
                  </a:lnTo>
                  <a:lnTo>
                    <a:pt x="1540" y="1179"/>
                  </a:lnTo>
                  <a:lnTo>
                    <a:pt x="1540" y="126"/>
                  </a:lnTo>
                  <a:lnTo>
                    <a:pt x="1540" y="126"/>
                  </a:lnTo>
                  <a:lnTo>
                    <a:pt x="1539" y="112"/>
                  </a:lnTo>
                  <a:lnTo>
                    <a:pt x="1537" y="99"/>
                  </a:lnTo>
                  <a:lnTo>
                    <a:pt x="1533" y="87"/>
                  </a:lnTo>
                  <a:lnTo>
                    <a:pt x="1528" y="77"/>
                  </a:lnTo>
                  <a:lnTo>
                    <a:pt x="1521" y="65"/>
                  </a:lnTo>
                  <a:lnTo>
                    <a:pt x="1513" y="54"/>
                  </a:lnTo>
                  <a:lnTo>
                    <a:pt x="1504" y="45"/>
                  </a:lnTo>
                  <a:lnTo>
                    <a:pt x="1494" y="37"/>
                  </a:lnTo>
                  <a:lnTo>
                    <a:pt x="1484" y="28"/>
                  </a:lnTo>
                  <a:lnTo>
                    <a:pt x="1470" y="20"/>
                  </a:lnTo>
                  <a:lnTo>
                    <a:pt x="1458" y="14"/>
                  </a:lnTo>
                  <a:lnTo>
                    <a:pt x="1444" y="10"/>
                  </a:lnTo>
                  <a:lnTo>
                    <a:pt x="1430" y="5"/>
                  </a:lnTo>
                  <a:lnTo>
                    <a:pt x="1415" y="2"/>
                  </a:lnTo>
                  <a:lnTo>
                    <a:pt x="1399" y="0"/>
                  </a:lnTo>
                  <a:lnTo>
                    <a:pt x="1383" y="0"/>
                  </a:lnTo>
                  <a:lnTo>
                    <a:pt x="1383" y="0"/>
                  </a:lnTo>
                  <a:lnTo>
                    <a:pt x="1368" y="0"/>
                  </a:lnTo>
                  <a:lnTo>
                    <a:pt x="1352" y="2"/>
                  </a:lnTo>
                  <a:lnTo>
                    <a:pt x="1337" y="5"/>
                  </a:lnTo>
                  <a:lnTo>
                    <a:pt x="1322" y="10"/>
                  </a:lnTo>
                  <a:lnTo>
                    <a:pt x="1309" y="14"/>
                  </a:lnTo>
                  <a:lnTo>
                    <a:pt x="1295" y="20"/>
                  </a:lnTo>
                  <a:lnTo>
                    <a:pt x="1284" y="28"/>
                  </a:lnTo>
                  <a:lnTo>
                    <a:pt x="1273" y="37"/>
                  </a:lnTo>
                  <a:lnTo>
                    <a:pt x="1263" y="45"/>
                  </a:lnTo>
                  <a:lnTo>
                    <a:pt x="1254" y="54"/>
                  </a:lnTo>
                  <a:lnTo>
                    <a:pt x="1247" y="65"/>
                  </a:lnTo>
                  <a:lnTo>
                    <a:pt x="1239" y="77"/>
                  </a:lnTo>
                  <a:lnTo>
                    <a:pt x="1235" y="87"/>
                  </a:lnTo>
                  <a:lnTo>
                    <a:pt x="1230" y="99"/>
                  </a:lnTo>
                  <a:lnTo>
                    <a:pt x="1227" y="112"/>
                  </a:lnTo>
                  <a:lnTo>
                    <a:pt x="1227" y="126"/>
                  </a:lnTo>
                  <a:lnTo>
                    <a:pt x="1227" y="1179"/>
                  </a:lnTo>
                  <a:lnTo>
                    <a:pt x="1131" y="1179"/>
                  </a:lnTo>
                  <a:lnTo>
                    <a:pt x="1131" y="126"/>
                  </a:lnTo>
                  <a:lnTo>
                    <a:pt x="1131" y="126"/>
                  </a:lnTo>
                  <a:lnTo>
                    <a:pt x="1129" y="112"/>
                  </a:lnTo>
                  <a:lnTo>
                    <a:pt x="1128" y="99"/>
                  </a:lnTo>
                  <a:lnTo>
                    <a:pt x="1123" y="87"/>
                  </a:lnTo>
                  <a:lnTo>
                    <a:pt x="1119" y="77"/>
                  </a:lnTo>
                  <a:lnTo>
                    <a:pt x="1112" y="65"/>
                  </a:lnTo>
                  <a:lnTo>
                    <a:pt x="1104" y="54"/>
                  </a:lnTo>
                  <a:lnTo>
                    <a:pt x="1095" y="45"/>
                  </a:lnTo>
                  <a:lnTo>
                    <a:pt x="1085" y="37"/>
                  </a:lnTo>
                  <a:lnTo>
                    <a:pt x="1075" y="28"/>
                  </a:lnTo>
                  <a:lnTo>
                    <a:pt x="1061" y="20"/>
                  </a:lnTo>
                  <a:lnTo>
                    <a:pt x="1049" y="14"/>
                  </a:lnTo>
                  <a:lnTo>
                    <a:pt x="1036" y="10"/>
                  </a:lnTo>
                  <a:lnTo>
                    <a:pt x="1021" y="5"/>
                  </a:lnTo>
                  <a:lnTo>
                    <a:pt x="1006" y="2"/>
                  </a:lnTo>
                  <a:lnTo>
                    <a:pt x="990" y="0"/>
                  </a:lnTo>
                  <a:lnTo>
                    <a:pt x="974" y="0"/>
                  </a:lnTo>
                  <a:lnTo>
                    <a:pt x="974" y="0"/>
                  </a:lnTo>
                  <a:lnTo>
                    <a:pt x="959" y="0"/>
                  </a:lnTo>
                  <a:lnTo>
                    <a:pt x="943" y="2"/>
                  </a:lnTo>
                  <a:lnTo>
                    <a:pt x="928" y="5"/>
                  </a:lnTo>
                  <a:lnTo>
                    <a:pt x="913" y="10"/>
                  </a:lnTo>
                  <a:lnTo>
                    <a:pt x="900" y="14"/>
                  </a:lnTo>
                  <a:lnTo>
                    <a:pt x="886" y="20"/>
                  </a:lnTo>
                  <a:lnTo>
                    <a:pt x="874" y="28"/>
                  </a:lnTo>
                  <a:lnTo>
                    <a:pt x="864" y="37"/>
                  </a:lnTo>
                  <a:lnTo>
                    <a:pt x="854" y="45"/>
                  </a:lnTo>
                  <a:lnTo>
                    <a:pt x="845" y="54"/>
                  </a:lnTo>
                  <a:lnTo>
                    <a:pt x="837" y="65"/>
                  </a:lnTo>
                  <a:lnTo>
                    <a:pt x="830" y="77"/>
                  </a:lnTo>
                  <a:lnTo>
                    <a:pt x="826" y="87"/>
                  </a:lnTo>
                  <a:lnTo>
                    <a:pt x="821" y="99"/>
                  </a:lnTo>
                  <a:lnTo>
                    <a:pt x="820" y="112"/>
                  </a:lnTo>
                  <a:lnTo>
                    <a:pt x="818" y="126"/>
                  </a:lnTo>
                  <a:lnTo>
                    <a:pt x="818" y="1179"/>
                  </a:lnTo>
                  <a:lnTo>
                    <a:pt x="722" y="1179"/>
                  </a:lnTo>
                  <a:lnTo>
                    <a:pt x="722" y="126"/>
                  </a:lnTo>
                  <a:lnTo>
                    <a:pt x="722" y="126"/>
                  </a:lnTo>
                  <a:lnTo>
                    <a:pt x="720" y="112"/>
                  </a:lnTo>
                  <a:lnTo>
                    <a:pt x="719" y="99"/>
                  </a:lnTo>
                  <a:lnTo>
                    <a:pt x="714" y="87"/>
                  </a:lnTo>
                  <a:lnTo>
                    <a:pt x="710" y="77"/>
                  </a:lnTo>
                  <a:lnTo>
                    <a:pt x="703" y="65"/>
                  </a:lnTo>
                  <a:lnTo>
                    <a:pt x="695" y="54"/>
                  </a:lnTo>
                  <a:lnTo>
                    <a:pt x="686" y="45"/>
                  </a:lnTo>
                  <a:lnTo>
                    <a:pt x="676" y="37"/>
                  </a:lnTo>
                  <a:lnTo>
                    <a:pt x="665" y="28"/>
                  </a:lnTo>
                  <a:lnTo>
                    <a:pt x="652" y="20"/>
                  </a:lnTo>
                  <a:lnTo>
                    <a:pt x="640" y="14"/>
                  </a:lnTo>
                  <a:lnTo>
                    <a:pt x="627" y="10"/>
                  </a:lnTo>
                  <a:lnTo>
                    <a:pt x="612" y="5"/>
                  </a:lnTo>
                  <a:lnTo>
                    <a:pt x="597" y="2"/>
                  </a:lnTo>
                  <a:lnTo>
                    <a:pt x="581" y="0"/>
                  </a:lnTo>
                  <a:lnTo>
                    <a:pt x="565" y="0"/>
                  </a:lnTo>
                  <a:lnTo>
                    <a:pt x="565" y="0"/>
                  </a:lnTo>
                  <a:lnTo>
                    <a:pt x="550" y="0"/>
                  </a:lnTo>
                  <a:lnTo>
                    <a:pt x="534" y="2"/>
                  </a:lnTo>
                  <a:lnTo>
                    <a:pt x="519" y="5"/>
                  </a:lnTo>
                  <a:lnTo>
                    <a:pt x="504" y="10"/>
                  </a:lnTo>
                  <a:lnTo>
                    <a:pt x="491" y="14"/>
                  </a:lnTo>
                  <a:lnTo>
                    <a:pt x="479" y="20"/>
                  </a:lnTo>
                  <a:lnTo>
                    <a:pt x="465" y="28"/>
                  </a:lnTo>
                  <a:lnTo>
                    <a:pt x="455" y="37"/>
                  </a:lnTo>
                  <a:lnTo>
                    <a:pt x="445" y="45"/>
                  </a:lnTo>
                  <a:lnTo>
                    <a:pt x="436" y="54"/>
                  </a:lnTo>
                  <a:lnTo>
                    <a:pt x="428" y="65"/>
                  </a:lnTo>
                  <a:lnTo>
                    <a:pt x="421" y="77"/>
                  </a:lnTo>
                  <a:lnTo>
                    <a:pt x="416" y="87"/>
                  </a:lnTo>
                  <a:lnTo>
                    <a:pt x="412" y="99"/>
                  </a:lnTo>
                  <a:lnTo>
                    <a:pt x="411" y="112"/>
                  </a:lnTo>
                  <a:lnTo>
                    <a:pt x="409" y="126"/>
                  </a:lnTo>
                  <a:lnTo>
                    <a:pt x="409" y="1179"/>
                  </a:lnTo>
                  <a:lnTo>
                    <a:pt x="313" y="1179"/>
                  </a:lnTo>
                  <a:lnTo>
                    <a:pt x="313" y="126"/>
                  </a:lnTo>
                  <a:lnTo>
                    <a:pt x="313" y="126"/>
                  </a:lnTo>
                  <a:lnTo>
                    <a:pt x="311" y="112"/>
                  </a:lnTo>
                  <a:lnTo>
                    <a:pt x="310" y="99"/>
                  </a:lnTo>
                  <a:lnTo>
                    <a:pt x="305" y="87"/>
                  </a:lnTo>
                  <a:lnTo>
                    <a:pt x="301" y="77"/>
                  </a:lnTo>
                  <a:lnTo>
                    <a:pt x="293" y="65"/>
                  </a:lnTo>
                  <a:lnTo>
                    <a:pt x="286" y="54"/>
                  </a:lnTo>
                  <a:lnTo>
                    <a:pt x="277" y="45"/>
                  </a:lnTo>
                  <a:lnTo>
                    <a:pt x="267" y="37"/>
                  </a:lnTo>
                  <a:lnTo>
                    <a:pt x="256" y="28"/>
                  </a:lnTo>
                  <a:lnTo>
                    <a:pt x="243" y="20"/>
                  </a:lnTo>
                  <a:lnTo>
                    <a:pt x="231" y="14"/>
                  </a:lnTo>
                  <a:lnTo>
                    <a:pt x="218" y="10"/>
                  </a:lnTo>
                  <a:lnTo>
                    <a:pt x="203" y="5"/>
                  </a:lnTo>
                  <a:lnTo>
                    <a:pt x="188" y="2"/>
                  </a:lnTo>
                  <a:lnTo>
                    <a:pt x="172" y="0"/>
                  </a:lnTo>
                  <a:lnTo>
                    <a:pt x="157" y="0"/>
                  </a:lnTo>
                  <a:lnTo>
                    <a:pt x="157" y="0"/>
                  </a:lnTo>
                  <a:lnTo>
                    <a:pt x="141" y="0"/>
                  </a:lnTo>
                  <a:lnTo>
                    <a:pt x="125" y="2"/>
                  </a:lnTo>
                  <a:lnTo>
                    <a:pt x="110" y="5"/>
                  </a:lnTo>
                  <a:lnTo>
                    <a:pt x="95" y="10"/>
                  </a:lnTo>
                  <a:lnTo>
                    <a:pt x="82" y="14"/>
                  </a:lnTo>
                  <a:lnTo>
                    <a:pt x="70" y="20"/>
                  </a:lnTo>
                  <a:lnTo>
                    <a:pt x="56" y="28"/>
                  </a:lnTo>
                  <a:lnTo>
                    <a:pt x="46" y="37"/>
                  </a:lnTo>
                  <a:lnTo>
                    <a:pt x="36" y="45"/>
                  </a:lnTo>
                  <a:lnTo>
                    <a:pt x="27" y="54"/>
                  </a:lnTo>
                  <a:lnTo>
                    <a:pt x="19" y="65"/>
                  </a:lnTo>
                  <a:lnTo>
                    <a:pt x="12" y="77"/>
                  </a:lnTo>
                  <a:lnTo>
                    <a:pt x="7" y="87"/>
                  </a:lnTo>
                  <a:lnTo>
                    <a:pt x="3" y="99"/>
                  </a:lnTo>
                  <a:lnTo>
                    <a:pt x="1" y="112"/>
                  </a:lnTo>
                  <a:lnTo>
                    <a:pt x="0" y="126"/>
                  </a:lnTo>
                  <a:lnTo>
                    <a:pt x="0" y="1179"/>
                  </a:lnTo>
                  <a:lnTo>
                    <a:pt x="0" y="1597"/>
                  </a:lnTo>
                  <a:lnTo>
                    <a:pt x="0" y="2535"/>
                  </a:lnTo>
                  <a:lnTo>
                    <a:pt x="0" y="2535"/>
                  </a:lnTo>
                  <a:lnTo>
                    <a:pt x="0" y="2550"/>
                  </a:lnTo>
                  <a:lnTo>
                    <a:pt x="1" y="2567"/>
                  </a:lnTo>
                  <a:lnTo>
                    <a:pt x="4" y="2580"/>
                  </a:lnTo>
                  <a:lnTo>
                    <a:pt x="7" y="2595"/>
                  </a:lnTo>
                  <a:lnTo>
                    <a:pt x="16" y="2621"/>
                  </a:lnTo>
                  <a:lnTo>
                    <a:pt x="28" y="2645"/>
                  </a:lnTo>
                  <a:lnTo>
                    <a:pt x="42" y="2666"/>
                  </a:lnTo>
                  <a:lnTo>
                    <a:pt x="56" y="2685"/>
                  </a:lnTo>
                  <a:lnTo>
                    <a:pt x="73" y="2703"/>
                  </a:lnTo>
                  <a:lnTo>
                    <a:pt x="89" y="2718"/>
                  </a:lnTo>
                  <a:lnTo>
                    <a:pt x="105" y="2731"/>
                  </a:lnTo>
                  <a:lnTo>
                    <a:pt x="122" y="2743"/>
                  </a:lnTo>
                  <a:lnTo>
                    <a:pt x="150" y="2761"/>
                  </a:lnTo>
                  <a:lnTo>
                    <a:pt x="169" y="2770"/>
                  </a:lnTo>
                  <a:lnTo>
                    <a:pt x="178" y="2774"/>
                  </a:lnTo>
                  <a:lnTo>
                    <a:pt x="178" y="3152"/>
                  </a:lnTo>
                  <a:lnTo>
                    <a:pt x="1186" y="3158"/>
                  </a:lnTo>
                  <a:lnTo>
                    <a:pt x="1186" y="2859"/>
                  </a:lnTo>
                  <a:lnTo>
                    <a:pt x="1186" y="2859"/>
                  </a:lnTo>
                  <a:lnTo>
                    <a:pt x="1186" y="2838"/>
                  </a:lnTo>
                  <a:lnTo>
                    <a:pt x="1189" y="2820"/>
                  </a:lnTo>
                  <a:lnTo>
                    <a:pt x="1192" y="2805"/>
                  </a:lnTo>
                  <a:lnTo>
                    <a:pt x="1195" y="2790"/>
                  </a:lnTo>
                  <a:lnTo>
                    <a:pt x="1199" y="2779"/>
                  </a:lnTo>
                  <a:lnTo>
                    <a:pt x="1205" y="2770"/>
                  </a:lnTo>
                  <a:lnTo>
                    <a:pt x="1211" y="2761"/>
                  </a:lnTo>
                  <a:lnTo>
                    <a:pt x="1215" y="2755"/>
                  </a:lnTo>
                  <a:lnTo>
                    <a:pt x="1227" y="2744"/>
                  </a:lnTo>
                  <a:lnTo>
                    <a:pt x="1238" y="2740"/>
                  </a:lnTo>
                  <a:lnTo>
                    <a:pt x="1244" y="2737"/>
                  </a:lnTo>
                  <a:lnTo>
                    <a:pt x="1247" y="2737"/>
                  </a:lnTo>
                  <a:lnTo>
                    <a:pt x="1247" y="2737"/>
                  </a:lnTo>
                  <a:lnTo>
                    <a:pt x="1276" y="2724"/>
                  </a:lnTo>
                  <a:lnTo>
                    <a:pt x="1304" y="2710"/>
                  </a:lnTo>
                  <a:lnTo>
                    <a:pt x="1331" y="2694"/>
                  </a:lnTo>
                  <a:lnTo>
                    <a:pt x="1355" y="2678"/>
                  </a:lnTo>
                  <a:lnTo>
                    <a:pt x="1375" y="2660"/>
                  </a:lnTo>
                  <a:lnTo>
                    <a:pt x="1396" y="2642"/>
                  </a:lnTo>
                  <a:lnTo>
                    <a:pt x="1414" y="2623"/>
                  </a:lnTo>
                  <a:lnTo>
                    <a:pt x="1430" y="2602"/>
                  </a:lnTo>
                  <a:lnTo>
                    <a:pt x="1445" y="2583"/>
                  </a:lnTo>
                  <a:lnTo>
                    <a:pt x="1458" y="2562"/>
                  </a:lnTo>
                  <a:lnTo>
                    <a:pt x="1470" y="2541"/>
                  </a:lnTo>
                  <a:lnTo>
                    <a:pt x="1481" y="2522"/>
                  </a:lnTo>
                  <a:lnTo>
                    <a:pt x="1490" y="2503"/>
                  </a:lnTo>
                  <a:lnTo>
                    <a:pt x="1497" y="2484"/>
                  </a:lnTo>
                  <a:lnTo>
                    <a:pt x="1509" y="2447"/>
                  </a:lnTo>
                  <a:lnTo>
                    <a:pt x="2204" y="1317"/>
                  </a:lnTo>
                  <a:lnTo>
                    <a:pt x="2204" y="1317"/>
                  </a:lnTo>
                  <a:lnTo>
                    <a:pt x="2210" y="1307"/>
                  </a:lnTo>
                  <a:lnTo>
                    <a:pt x="2214" y="1295"/>
                  </a:lnTo>
                  <a:lnTo>
                    <a:pt x="2217" y="1282"/>
                  </a:lnTo>
                  <a:lnTo>
                    <a:pt x="2219" y="1270"/>
                  </a:lnTo>
                  <a:lnTo>
                    <a:pt x="2219" y="1256"/>
                  </a:lnTo>
                  <a:lnTo>
                    <a:pt x="2217" y="1245"/>
                  </a:lnTo>
                  <a:lnTo>
                    <a:pt x="2214" y="1231"/>
                  </a:lnTo>
                  <a:lnTo>
                    <a:pt x="2211" y="1218"/>
                  </a:lnTo>
                  <a:lnTo>
                    <a:pt x="2205" y="1206"/>
                  </a:lnTo>
                  <a:lnTo>
                    <a:pt x="2200" y="1193"/>
                  </a:lnTo>
                  <a:lnTo>
                    <a:pt x="2192" y="1181"/>
                  </a:lnTo>
                  <a:lnTo>
                    <a:pt x="2183" y="1169"/>
                  </a:lnTo>
                  <a:lnTo>
                    <a:pt x="2173" y="1159"/>
                  </a:lnTo>
                  <a:lnTo>
                    <a:pt x="2161" y="1148"/>
                  </a:lnTo>
                  <a:lnTo>
                    <a:pt x="2149" y="1138"/>
                  </a:lnTo>
                  <a:lnTo>
                    <a:pt x="2136" y="1129"/>
                  </a:lnTo>
                  <a:lnTo>
                    <a:pt x="2136" y="1129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89" name="Rectangle 99"/>
            <p:cNvSpPr>
              <a:spLocks noChangeArrowheads="1"/>
            </p:cNvSpPr>
            <p:nvPr userDrawn="1"/>
          </p:nvSpPr>
          <p:spPr bwMode="auto">
            <a:xfrm>
              <a:off x="592800" y="3371510"/>
              <a:ext cx="331727" cy="18029"/>
            </a:xfrm>
            <a:prstGeom prst="rect">
              <a:avLst/>
            </a:prstGeom>
            <a:solidFill>
              <a:srgbClr val="063957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90" name="Rectangle 100"/>
            <p:cNvSpPr>
              <a:spLocks noChangeArrowheads="1"/>
            </p:cNvSpPr>
            <p:nvPr userDrawn="1"/>
          </p:nvSpPr>
          <p:spPr bwMode="auto">
            <a:xfrm>
              <a:off x="592800" y="3389539"/>
              <a:ext cx="331727" cy="61297"/>
            </a:xfrm>
            <a:prstGeom prst="rect">
              <a:avLst/>
            </a:prstGeom>
            <a:solidFill>
              <a:srgbClr val="91C4D9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91" name="Rectangle 101"/>
            <p:cNvSpPr>
              <a:spLocks noChangeArrowheads="1"/>
            </p:cNvSpPr>
            <p:nvPr userDrawn="1"/>
          </p:nvSpPr>
          <p:spPr bwMode="auto">
            <a:xfrm>
              <a:off x="756862" y="3389539"/>
              <a:ext cx="167667" cy="61297"/>
            </a:xfrm>
            <a:prstGeom prst="rect">
              <a:avLst/>
            </a:prstGeom>
            <a:solidFill>
              <a:srgbClr val="66A7C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92" name="Rectangle 145"/>
            <p:cNvSpPr>
              <a:spLocks noChangeArrowheads="1"/>
            </p:cNvSpPr>
            <p:nvPr userDrawn="1"/>
          </p:nvSpPr>
          <p:spPr bwMode="auto">
            <a:xfrm>
              <a:off x="592800" y="3371510"/>
              <a:ext cx="331727" cy="18029"/>
            </a:xfrm>
            <a:prstGeom prst="rect">
              <a:avLst/>
            </a:prstGeom>
            <a:solidFill>
              <a:srgbClr val="063957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93" name="Rectangle 146"/>
            <p:cNvSpPr>
              <a:spLocks noChangeArrowheads="1"/>
            </p:cNvSpPr>
            <p:nvPr userDrawn="1"/>
          </p:nvSpPr>
          <p:spPr bwMode="auto">
            <a:xfrm>
              <a:off x="592800" y="3389539"/>
              <a:ext cx="331727" cy="61297"/>
            </a:xfrm>
            <a:prstGeom prst="rect">
              <a:avLst/>
            </a:prstGeom>
            <a:solidFill>
              <a:srgbClr val="91C4D9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94" name="Rectangle 147"/>
            <p:cNvSpPr>
              <a:spLocks noChangeArrowheads="1"/>
            </p:cNvSpPr>
            <p:nvPr userDrawn="1"/>
          </p:nvSpPr>
          <p:spPr bwMode="auto">
            <a:xfrm>
              <a:off x="756862" y="3389539"/>
              <a:ext cx="167667" cy="61297"/>
            </a:xfrm>
            <a:prstGeom prst="rect">
              <a:avLst/>
            </a:prstGeom>
            <a:solidFill>
              <a:srgbClr val="66A7C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395" name="그룹 215"/>
            <p:cNvGrpSpPr/>
            <p:nvPr userDrawn="1"/>
          </p:nvGrpSpPr>
          <p:grpSpPr>
            <a:xfrm>
              <a:off x="542320" y="3436413"/>
              <a:ext cx="429083" cy="1401781"/>
              <a:chOff x="577465" y="2729371"/>
              <a:chExt cx="330298" cy="1079058"/>
            </a:xfrm>
          </p:grpSpPr>
          <p:grpSp>
            <p:nvGrpSpPr>
              <p:cNvPr id="396" name="그룹 214"/>
              <p:cNvGrpSpPr/>
              <p:nvPr/>
            </p:nvGrpSpPr>
            <p:grpSpPr>
              <a:xfrm>
                <a:off x="577465" y="2729371"/>
                <a:ext cx="330298" cy="1079058"/>
                <a:chOff x="577465" y="2729371"/>
                <a:chExt cx="330298" cy="1079058"/>
              </a:xfrm>
            </p:grpSpPr>
            <p:sp>
              <p:nvSpPr>
                <p:cNvPr id="404" name="Rectangle 104"/>
                <p:cNvSpPr>
                  <a:spLocks noChangeArrowheads="1"/>
                </p:cNvSpPr>
                <p:nvPr/>
              </p:nvSpPr>
              <p:spPr bwMode="auto">
                <a:xfrm>
                  <a:off x="577465" y="2729371"/>
                  <a:ext cx="330297" cy="1079058"/>
                </a:xfrm>
                <a:prstGeom prst="rect">
                  <a:avLst/>
                </a:prstGeom>
                <a:solidFill>
                  <a:srgbClr val="C2E2DF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405" name="Rectangle 105"/>
                <p:cNvSpPr>
                  <a:spLocks noChangeArrowheads="1"/>
                </p:cNvSpPr>
                <p:nvPr/>
              </p:nvSpPr>
              <p:spPr bwMode="auto">
                <a:xfrm>
                  <a:off x="742614" y="2729371"/>
                  <a:ext cx="165149" cy="1079058"/>
                </a:xfrm>
                <a:prstGeom prst="rect">
                  <a:avLst/>
                </a:prstGeom>
                <a:solidFill>
                  <a:srgbClr val="97D4DF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397" name="그룹 213"/>
              <p:cNvGrpSpPr/>
              <p:nvPr/>
            </p:nvGrpSpPr>
            <p:grpSpPr>
              <a:xfrm>
                <a:off x="862128" y="2767715"/>
                <a:ext cx="16654" cy="73553"/>
                <a:chOff x="3626676" y="3233809"/>
                <a:chExt cx="16654" cy="73553"/>
              </a:xfrm>
            </p:grpSpPr>
            <p:sp>
              <p:nvSpPr>
                <p:cNvPr id="398" name="Freeform 140"/>
                <p:cNvSpPr>
                  <a:spLocks/>
                </p:cNvSpPr>
                <p:nvPr/>
              </p:nvSpPr>
              <p:spPr bwMode="auto">
                <a:xfrm>
                  <a:off x="3626676" y="3233809"/>
                  <a:ext cx="16654" cy="16654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2"/>
                    </a:cxn>
                    <a:cxn ang="0">
                      <a:pos x="6" y="12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2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99" name="Freeform 141"/>
                <p:cNvSpPr>
                  <a:spLocks/>
                </p:cNvSpPr>
                <p:nvPr/>
              </p:nvSpPr>
              <p:spPr bwMode="auto">
                <a:xfrm>
                  <a:off x="3626676" y="3261565"/>
                  <a:ext cx="16654" cy="19429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4"/>
                    </a:cxn>
                    <a:cxn ang="0">
                      <a:pos x="6" y="14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4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4"/>
                      </a:lnTo>
                      <a:lnTo>
                        <a:pt x="6" y="14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400" name="Freeform 142"/>
                <p:cNvSpPr>
                  <a:spLocks/>
                </p:cNvSpPr>
                <p:nvPr/>
              </p:nvSpPr>
              <p:spPr bwMode="auto">
                <a:xfrm>
                  <a:off x="3626676" y="3287933"/>
                  <a:ext cx="16654" cy="19429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4"/>
                    </a:cxn>
                    <a:cxn ang="0">
                      <a:pos x="6" y="14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4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4"/>
                      </a:lnTo>
                      <a:lnTo>
                        <a:pt x="6" y="14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401" name="Freeform 186"/>
                <p:cNvSpPr>
                  <a:spLocks/>
                </p:cNvSpPr>
                <p:nvPr/>
              </p:nvSpPr>
              <p:spPr bwMode="auto">
                <a:xfrm>
                  <a:off x="3626676" y="3233809"/>
                  <a:ext cx="16654" cy="16654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2"/>
                    </a:cxn>
                    <a:cxn ang="0">
                      <a:pos x="6" y="12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2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402" name="Freeform 187"/>
                <p:cNvSpPr>
                  <a:spLocks/>
                </p:cNvSpPr>
                <p:nvPr/>
              </p:nvSpPr>
              <p:spPr bwMode="auto">
                <a:xfrm>
                  <a:off x="3626676" y="3261565"/>
                  <a:ext cx="16654" cy="19429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4"/>
                    </a:cxn>
                    <a:cxn ang="0">
                      <a:pos x="6" y="14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4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4"/>
                      </a:lnTo>
                      <a:lnTo>
                        <a:pt x="6" y="14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403" name="Freeform 188"/>
                <p:cNvSpPr>
                  <a:spLocks/>
                </p:cNvSpPr>
                <p:nvPr/>
              </p:nvSpPr>
              <p:spPr bwMode="auto">
                <a:xfrm>
                  <a:off x="3626676" y="3287933"/>
                  <a:ext cx="16654" cy="19429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4"/>
                    </a:cxn>
                    <a:cxn ang="0">
                      <a:pos x="6" y="14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4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4"/>
                      </a:lnTo>
                      <a:lnTo>
                        <a:pt x="6" y="14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</p:grpSp>
      </p:grpSp>
      <p:grpSp>
        <p:nvGrpSpPr>
          <p:cNvPr id="406" name="그룹 405"/>
          <p:cNvGrpSpPr/>
          <p:nvPr userDrawn="1"/>
        </p:nvGrpSpPr>
        <p:grpSpPr>
          <a:xfrm>
            <a:off x="4949134" y="3177343"/>
            <a:ext cx="787209" cy="2294915"/>
            <a:chOff x="3474966" y="2067694"/>
            <a:chExt cx="590407" cy="2294915"/>
          </a:xfrm>
        </p:grpSpPr>
        <p:sp>
          <p:nvSpPr>
            <p:cNvPr id="407" name="Freeform 5"/>
            <p:cNvSpPr>
              <a:spLocks/>
            </p:cNvSpPr>
            <p:nvPr userDrawn="1"/>
          </p:nvSpPr>
          <p:spPr bwMode="auto">
            <a:xfrm>
              <a:off x="3474966" y="2067694"/>
              <a:ext cx="543852" cy="774689"/>
            </a:xfrm>
            <a:custGeom>
              <a:avLst/>
              <a:gdLst/>
              <a:ahLst/>
              <a:cxnLst>
                <a:cxn ang="0">
                  <a:pos x="2030" y="1011"/>
                </a:cxn>
                <a:cxn ang="0">
                  <a:pos x="1974" y="1030"/>
                </a:cxn>
                <a:cxn ang="0">
                  <a:pos x="1932" y="1064"/>
                </a:cxn>
                <a:cxn ang="0">
                  <a:pos x="1909" y="1109"/>
                </a:cxn>
                <a:cxn ang="0">
                  <a:pos x="1809" y="1180"/>
                </a:cxn>
                <a:cxn ang="0">
                  <a:pos x="1805" y="1095"/>
                </a:cxn>
                <a:cxn ang="0">
                  <a:pos x="1783" y="1051"/>
                </a:cxn>
                <a:cxn ang="0">
                  <a:pos x="1740" y="1017"/>
                </a:cxn>
                <a:cxn ang="0">
                  <a:pos x="1683" y="999"/>
                </a:cxn>
                <a:cxn ang="0">
                  <a:pos x="1636" y="996"/>
                </a:cxn>
                <a:cxn ang="0">
                  <a:pos x="1578" y="1011"/>
                </a:cxn>
                <a:cxn ang="0">
                  <a:pos x="1532" y="1042"/>
                </a:cxn>
                <a:cxn ang="0">
                  <a:pos x="1503" y="1083"/>
                </a:cxn>
                <a:cxn ang="0">
                  <a:pos x="1497" y="1180"/>
                </a:cxn>
                <a:cxn ang="0">
                  <a:pos x="1399" y="1121"/>
                </a:cxn>
                <a:cxn ang="0">
                  <a:pos x="1381" y="1073"/>
                </a:cxn>
                <a:cxn ang="0">
                  <a:pos x="1343" y="1038"/>
                </a:cxn>
                <a:cxn ang="0">
                  <a:pos x="1289" y="1014"/>
                </a:cxn>
                <a:cxn ang="0">
                  <a:pos x="1243" y="1008"/>
                </a:cxn>
                <a:cxn ang="0">
                  <a:pos x="1182" y="1018"/>
                </a:cxn>
                <a:cxn ang="0">
                  <a:pos x="1132" y="1045"/>
                </a:cxn>
                <a:cxn ang="0">
                  <a:pos x="1099" y="1085"/>
                </a:cxn>
                <a:cxn ang="0">
                  <a:pos x="1088" y="1134"/>
                </a:cxn>
                <a:cxn ang="0">
                  <a:pos x="991" y="126"/>
                </a:cxn>
                <a:cxn ang="0">
                  <a:pos x="978" y="77"/>
                </a:cxn>
                <a:cxn ang="0">
                  <a:pos x="945" y="37"/>
                </a:cxn>
                <a:cxn ang="0">
                  <a:pos x="895" y="10"/>
                </a:cxn>
                <a:cxn ang="0">
                  <a:pos x="834" y="0"/>
                </a:cxn>
                <a:cxn ang="0">
                  <a:pos x="788" y="6"/>
                </a:cxn>
                <a:cxn ang="0">
                  <a:pos x="735" y="28"/>
                </a:cxn>
                <a:cxn ang="0">
                  <a:pos x="696" y="65"/>
                </a:cxn>
                <a:cxn ang="0">
                  <a:pos x="678" y="113"/>
                </a:cxn>
                <a:cxn ang="0">
                  <a:pos x="678" y="1650"/>
                </a:cxn>
                <a:cxn ang="0">
                  <a:pos x="272" y="1144"/>
                </a:cxn>
                <a:cxn ang="0">
                  <a:pos x="234" y="1113"/>
                </a:cxn>
                <a:cxn ang="0">
                  <a:pos x="182" y="1101"/>
                </a:cxn>
                <a:cxn ang="0">
                  <a:pos x="124" y="1110"/>
                </a:cxn>
                <a:cxn ang="0">
                  <a:pos x="81" y="1129"/>
                </a:cxn>
                <a:cxn ang="0">
                  <a:pos x="35" y="1169"/>
                </a:cxn>
                <a:cxn ang="0">
                  <a:pos x="7" y="1218"/>
                </a:cxn>
                <a:cxn ang="0">
                  <a:pos x="0" y="1270"/>
                </a:cxn>
                <a:cxn ang="0">
                  <a:pos x="14" y="1318"/>
                </a:cxn>
                <a:cxn ang="0">
                  <a:pos x="729" y="2503"/>
                </a:cxn>
                <a:cxn ang="0">
                  <a:pos x="773" y="2583"/>
                </a:cxn>
                <a:cxn ang="0">
                  <a:pos x="842" y="2660"/>
                </a:cxn>
                <a:cxn ang="0">
                  <a:pos x="941" y="2724"/>
                </a:cxn>
                <a:cxn ang="0">
                  <a:pos x="981" y="2741"/>
                </a:cxn>
                <a:cxn ang="0">
                  <a:pos x="1013" y="2770"/>
                </a:cxn>
                <a:cxn ang="0">
                  <a:pos x="1030" y="2821"/>
                </a:cxn>
                <a:cxn ang="0">
                  <a:pos x="2041" y="3153"/>
                </a:cxn>
                <a:cxn ang="0">
                  <a:pos x="2069" y="2761"/>
                </a:cxn>
                <a:cxn ang="0">
                  <a:pos x="2146" y="2703"/>
                </a:cxn>
                <a:cxn ang="0">
                  <a:pos x="2201" y="2622"/>
                </a:cxn>
                <a:cxn ang="0">
                  <a:pos x="2217" y="2551"/>
                </a:cxn>
                <a:cxn ang="0">
                  <a:pos x="2217" y="1134"/>
                </a:cxn>
                <a:cxn ang="0">
                  <a:pos x="2211" y="1097"/>
                </a:cxn>
                <a:cxn ang="0">
                  <a:pos x="2181" y="1054"/>
                </a:cxn>
                <a:cxn ang="0">
                  <a:pos x="2135" y="1023"/>
                </a:cxn>
                <a:cxn ang="0">
                  <a:pos x="2078" y="1009"/>
                </a:cxn>
              </a:cxnLst>
              <a:rect l="0" t="0" r="r" b="b"/>
              <a:pathLst>
                <a:path w="2217" h="3158">
                  <a:moveTo>
                    <a:pt x="2061" y="1008"/>
                  </a:moveTo>
                  <a:lnTo>
                    <a:pt x="2061" y="1008"/>
                  </a:lnTo>
                  <a:lnTo>
                    <a:pt x="2045" y="1009"/>
                  </a:lnTo>
                  <a:lnTo>
                    <a:pt x="2030" y="1011"/>
                  </a:lnTo>
                  <a:lnTo>
                    <a:pt x="2015" y="1014"/>
                  </a:lnTo>
                  <a:lnTo>
                    <a:pt x="2001" y="1018"/>
                  </a:lnTo>
                  <a:lnTo>
                    <a:pt x="1987" y="1023"/>
                  </a:lnTo>
                  <a:lnTo>
                    <a:pt x="1974" y="1030"/>
                  </a:lnTo>
                  <a:lnTo>
                    <a:pt x="1962" y="1038"/>
                  </a:lnTo>
                  <a:lnTo>
                    <a:pt x="1950" y="1045"/>
                  </a:lnTo>
                  <a:lnTo>
                    <a:pt x="1941" y="1054"/>
                  </a:lnTo>
                  <a:lnTo>
                    <a:pt x="1932" y="1064"/>
                  </a:lnTo>
                  <a:lnTo>
                    <a:pt x="1924" y="1073"/>
                  </a:lnTo>
                  <a:lnTo>
                    <a:pt x="1918" y="1085"/>
                  </a:lnTo>
                  <a:lnTo>
                    <a:pt x="1912" y="1097"/>
                  </a:lnTo>
                  <a:lnTo>
                    <a:pt x="1909" y="1109"/>
                  </a:lnTo>
                  <a:lnTo>
                    <a:pt x="1906" y="1121"/>
                  </a:lnTo>
                  <a:lnTo>
                    <a:pt x="1906" y="1134"/>
                  </a:lnTo>
                  <a:lnTo>
                    <a:pt x="1906" y="1180"/>
                  </a:lnTo>
                  <a:lnTo>
                    <a:pt x="1809" y="1180"/>
                  </a:lnTo>
                  <a:lnTo>
                    <a:pt x="1809" y="1122"/>
                  </a:lnTo>
                  <a:lnTo>
                    <a:pt x="1809" y="1122"/>
                  </a:lnTo>
                  <a:lnTo>
                    <a:pt x="1808" y="1109"/>
                  </a:lnTo>
                  <a:lnTo>
                    <a:pt x="1805" y="1095"/>
                  </a:lnTo>
                  <a:lnTo>
                    <a:pt x="1802" y="1083"/>
                  </a:lnTo>
                  <a:lnTo>
                    <a:pt x="1796" y="1073"/>
                  </a:lnTo>
                  <a:lnTo>
                    <a:pt x="1790" y="1061"/>
                  </a:lnTo>
                  <a:lnTo>
                    <a:pt x="1783" y="1051"/>
                  </a:lnTo>
                  <a:lnTo>
                    <a:pt x="1772" y="1042"/>
                  </a:lnTo>
                  <a:lnTo>
                    <a:pt x="1763" y="1033"/>
                  </a:lnTo>
                  <a:lnTo>
                    <a:pt x="1752" y="1024"/>
                  </a:lnTo>
                  <a:lnTo>
                    <a:pt x="1740" y="1017"/>
                  </a:lnTo>
                  <a:lnTo>
                    <a:pt x="1726" y="1011"/>
                  </a:lnTo>
                  <a:lnTo>
                    <a:pt x="1713" y="1006"/>
                  </a:lnTo>
                  <a:lnTo>
                    <a:pt x="1698" y="1002"/>
                  </a:lnTo>
                  <a:lnTo>
                    <a:pt x="1683" y="999"/>
                  </a:lnTo>
                  <a:lnTo>
                    <a:pt x="1669" y="996"/>
                  </a:lnTo>
                  <a:lnTo>
                    <a:pt x="1652" y="996"/>
                  </a:lnTo>
                  <a:lnTo>
                    <a:pt x="1652" y="996"/>
                  </a:lnTo>
                  <a:lnTo>
                    <a:pt x="1636" y="996"/>
                  </a:lnTo>
                  <a:lnTo>
                    <a:pt x="1621" y="999"/>
                  </a:lnTo>
                  <a:lnTo>
                    <a:pt x="1606" y="1002"/>
                  </a:lnTo>
                  <a:lnTo>
                    <a:pt x="1592" y="1006"/>
                  </a:lnTo>
                  <a:lnTo>
                    <a:pt x="1578" y="1011"/>
                  </a:lnTo>
                  <a:lnTo>
                    <a:pt x="1565" y="1017"/>
                  </a:lnTo>
                  <a:lnTo>
                    <a:pt x="1553" y="1024"/>
                  </a:lnTo>
                  <a:lnTo>
                    <a:pt x="1541" y="1033"/>
                  </a:lnTo>
                  <a:lnTo>
                    <a:pt x="1532" y="1042"/>
                  </a:lnTo>
                  <a:lnTo>
                    <a:pt x="1523" y="1051"/>
                  </a:lnTo>
                  <a:lnTo>
                    <a:pt x="1514" y="1061"/>
                  </a:lnTo>
                  <a:lnTo>
                    <a:pt x="1509" y="1073"/>
                  </a:lnTo>
                  <a:lnTo>
                    <a:pt x="1503" y="1083"/>
                  </a:lnTo>
                  <a:lnTo>
                    <a:pt x="1500" y="1095"/>
                  </a:lnTo>
                  <a:lnTo>
                    <a:pt x="1497" y="1109"/>
                  </a:lnTo>
                  <a:lnTo>
                    <a:pt x="1497" y="1122"/>
                  </a:lnTo>
                  <a:lnTo>
                    <a:pt x="1497" y="1180"/>
                  </a:lnTo>
                  <a:lnTo>
                    <a:pt x="1400" y="1180"/>
                  </a:lnTo>
                  <a:lnTo>
                    <a:pt x="1400" y="1134"/>
                  </a:lnTo>
                  <a:lnTo>
                    <a:pt x="1400" y="1134"/>
                  </a:lnTo>
                  <a:lnTo>
                    <a:pt x="1399" y="1121"/>
                  </a:lnTo>
                  <a:lnTo>
                    <a:pt x="1396" y="1109"/>
                  </a:lnTo>
                  <a:lnTo>
                    <a:pt x="1393" y="1097"/>
                  </a:lnTo>
                  <a:lnTo>
                    <a:pt x="1387" y="1085"/>
                  </a:lnTo>
                  <a:lnTo>
                    <a:pt x="1381" y="1073"/>
                  </a:lnTo>
                  <a:lnTo>
                    <a:pt x="1374" y="1064"/>
                  </a:lnTo>
                  <a:lnTo>
                    <a:pt x="1363" y="1054"/>
                  </a:lnTo>
                  <a:lnTo>
                    <a:pt x="1354" y="1045"/>
                  </a:lnTo>
                  <a:lnTo>
                    <a:pt x="1343" y="1038"/>
                  </a:lnTo>
                  <a:lnTo>
                    <a:pt x="1331" y="1030"/>
                  </a:lnTo>
                  <a:lnTo>
                    <a:pt x="1317" y="1023"/>
                  </a:lnTo>
                  <a:lnTo>
                    <a:pt x="1304" y="1018"/>
                  </a:lnTo>
                  <a:lnTo>
                    <a:pt x="1289" y="1014"/>
                  </a:lnTo>
                  <a:lnTo>
                    <a:pt x="1274" y="1011"/>
                  </a:lnTo>
                  <a:lnTo>
                    <a:pt x="1260" y="1009"/>
                  </a:lnTo>
                  <a:lnTo>
                    <a:pt x="1243" y="1008"/>
                  </a:lnTo>
                  <a:lnTo>
                    <a:pt x="1243" y="1008"/>
                  </a:lnTo>
                  <a:lnTo>
                    <a:pt x="1227" y="1009"/>
                  </a:lnTo>
                  <a:lnTo>
                    <a:pt x="1212" y="1011"/>
                  </a:lnTo>
                  <a:lnTo>
                    <a:pt x="1197" y="1014"/>
                  </a:lnTo>
                  <a:lnTo>
                    <a:pt x="1182" y="1018"/>
                  </a:lnTo>
                  <a:lnTo>
                    <a:pt x="1169" y="1023"/>
                  </a:lnTo>
                  <a:lnTo>
                    <a:pt x="1156" y="1030"/>
                  </a:lnTo>
                  <a:lnTo>
                    <a:pt x="1144" y="1038"/>
                  </a:lnTo>
                  <a:lnTo>
                    <a:pt x="1132" y="1045"/>
                  </a:lnTo>
                  <a:lnTo>
                    <a:pt x="1123" y="1054"/>
                  </a:lnTo>
                  <a:lnTo>
                    <a:pt x="1114" y="1064"/>
                  </a:lnTo>
                  <a:lnTo>
                    <a:pt x="1105" y="1073"/>
                  </a:lnTo>
                  <a:lnTo>
                    <a:pt x="1099" y="1085"/>
                  </a:lnTo>
                  <a:lnTo>
                    <a:pt x="1094" y="1097"/>
                  </a:lnTo>
                  <a:lnTo>
                    <a:pt x="1091" y="1109"/>
                  </a:lnTo>
                  <a:lnTo>
                    <a:pt x="1088" y="1121"/>
                  </a:lnTo>
                  <a:lnTo>
                    <a:pt x="1088" y="1134"/>
                  </a:lnTo>
                  <a:lnTo>
                    <a:pt x="1088" y="1180"/>
                  </a:lnTo>
                  <a:lnTo>
                    <a:pt x="991" y="1180"/>
                  </a:lnTo>
                  <a:lnTo>
                    <a:pt x="991" y="126"/>
                  </a:lnTo>
                  <a:lnTo>
                    <a:pt x="991" y="126"/>
                  </a:lnTo>
                  <a:lnTo>
                    <a:pt x="990" y="113"/>
                  </a:lnTo>
                  <a:lnTo>
                    <a:pt x="987" y="101"/>
                  </a:lnTo>
                  <a:lnTo>
                    <a:pt x="984" y="87"/>
                  </a:lnTo>
                  <a:lnTo>
                    <a:pt x="978" y="77"/>
                  </a:lnTo>
                  <a:lnTo>
                    <a:pt x="972" y="65"/>
                  </a:lnTo>
                  <a:lnTo>
                    <a:pt x="965" y="55"/>
                  </a:lnTo>
                  <a:lnTo>
                    <a:pt x="956" y="46"/>
                  </a:lnTo>
                  <a:lnTo>
                    <a:pt x="945" y="37"/>
                  </a:lnTo>
                  <a:lnTo>
                    <a:pt x="933" y="28"/>
                  </a:lnTo>
                  <a:lnTo>
                    <a:pt x="922" y="21"/>
                  </a:lnTo>
                  <a:lnTo>
                    <a:pt x="908" y="15"/>
                  </a:lnTo>
                  <a:lnTo>
                    <a:pt x="895" y="10"/>
                  </a:lnTo>
                  <a:lnTo>
                    <a:pt x="880" y="6"/>
                  </a:lnTo>
                  <a:lnTo>
                    <a:pt x="865" y="3"/>
                  </a:lnTo>
                  <a:lnTo>
                    <a:pt x="850" y="0"/>
                  </a:lnTo>
                  <a:lnTo>
                    <a:pt x="834" y="0"/>
                  </a:lnTo>
                  <a:lnTo>
                    <a:pt x="834" y="0"/>
                  </a:lnTo>
                  <a:lnTo>
                    <a:pt x="818" y="0"/>
                  </a:lnTo>
                  <a:lnTo>
                    <a:pt x="803" y="3"/>
                  </a:lnTo>
                  <a:lnTo>
                    <a:pt x="788" y="6"/>
                  </a:lnTo>
                  <a:lnTo>
                    <a:pt x="773" y="10"/>
                  </a:lnTo>
                  <a:lnTo>
                    <a:pt x="760" y="15"/>
                  </a:lnTo>
                  <a:lnTo>
                    <a:pt x="747" y="21"/>
                  </a:lnTo>
                  <a:lnTo>
                    <a:pt x="735" y="28"/>
                  </a:lnTo>
                  <a:lnTo>
                    <a:pt x="724" y="37"/>
                  </a:lnTo>
                  <a:lnTo>
                    <a:pt x="714" y="46"/>
                  </a:lnTo>
                  <a:lnTo>
                    <a:pt x="705" y="55"/>
                  </a:lnTo>
                  <a:lnTo>
                    <a:pt x="696" y="65"/>
                  </a:lnTo>
                  <a:lnTo>
                    <a:pt x="690" y="77"/>
                  </a:lnTo>
                  <a:lnTo>
                    <a:pt x="684" y="87"/>
                  </a:lnTo>
                  <a:lnTo>
                    <a:pt x="681" y="101"/>
                  </a:lnTo>
                  <a:lnTo>
                    <a:pt x="678" y="113"/>
                  </a:lnTo>
                  <a:lnTo>
                    <a:pt x="678" y="126"/>
                  </a:lnTo>
                  <a:lnTo>
                    <a:pt x="678" y="1180"/>
                  </a:lnTo>
                  <a:lnTo>
                    <a:pt x="678" y="1598"/>
                  </a:lnTo>
                  <a:lnTo>
                    <a:pt x="678" y="1650"/>
                  </a:lnTo>
                  <a:lnTo>
                    <a:pt x="680" y="1805"/>
                  </a:lnTo>
                  <a:lnTo>
                    <a:pt x="280" y="1155"/>
                  </a:lnTo>
                  <a:lnTo>
                    <a:pt x="280" y="1155"/>
                  </a:lnTo>
                  <a:lnTo>
                    <a:pt x="272" y="1144"/>
                  </a:lnTo>
                  <a:lnTo>
                    <a:pt x="265" y="1135"/>
                  </a:lnTo>
                  <a:lnTo>
                    <a:pt x="255" y="1126"/>
                  </a:lnTo>
                  <a:lnTo>
                    <a:pt x="244" y="1119"/>
                  </a:lnTo>
                  <a:lnTo>
                    <a:pt x="234" y="1113"/>
                  </a:lnTo>
                  <a:lnTo>
                    <a:pt x="221" y="1109"/>
                  </a:lnTo>
                  <a:lnTo>
                    <a:pt x="209" y="1106"/>
                  </a:lnTo>
                  <a:lnTo>
                    <a:pt x="195" y="1103"/>
                  </a:lnTo>
                  <a:lnTo>
                    <a:pt x="182" y="1101"/>
                  </a:lnTo>
                  <a:lnTo>
                    <a:pt x="167" y="1103"/>
                  </a:lnTo>
                  <a:lnTo>
                    <a:pt x="154" y="1104"/>
                  </a:lnTo>
                  <a:lnTo>
                    <a:pt x="139" y="1106"/>
                  </a:lnTo>
                  <a:lnTo>
                    <a:pt x="124" y="1110"/>
                  </a:lnTo>
                  <a:lnTo>
                    <a:pt x="109" y="1116"/>
                  </a:lnTo>
                  <a:lnTo>
                    <a:pt x="96" y="1122"/>
                  </a:lnTo>
                  <a:lnTo>
                    <a:pt x="81" y="1129"/>
                  </a:lnTo>
                  <a:lnTo>
                    <a:pt x="81" y="1129"/>
                  </a:lnTo>
                  <a:lnTo>
                    <a:pt x="68" y="1138"/>
                  </a:lnTo>
                  <a:lnTo>
                    <a:pt x="56" y="1149"/>
                  </a:lnTo>
                  <a:lnTo>
                    <a:pt x="46" y="1159"/>
                  </a:lnTo>
                  <a:lnTo>
                    <a:pt x="35" y="1169"/>
                  </a:lnTo>
                  <a:lnTo>
                    <a:pt x="26" y="1181"/>
                  </a:lnTo>
                  <a:lnTo>
                    <a:pt x="19" y="1193"/>
                  </a:lnTo>
                  <a:lnTo>
                    <a:pt x="12" y="1206"/>
                  </a:lnTo>
                  <a:lnTo>
                    <a:pt x="7" y="1218"/>
                  </a:lnTo>
                  <a:lnTo>
                    <a:pt x="3" y="1232"/>
                  </a:lnTo>
                  <a:lnTo>
                    <a:pt x="0" y="1245"/>
                  </a:lnTo>
                  <a:lnTo>
                    <a:pt x="0" y="1257"/>
                  </a:lnTo>
                  <a:lnTo>
                    <a:pt x="0" y="1270"/>
                  </a:lnTo>
                  <a:lnTo>
                    <a:pt x="1" y="1284"/>
                  </a:lnTo>
                  <a:lnTo>
                    <a:pt x="4" y="1295"/>
                  </a:lnTo>
                  <a:lnTo>
                    <a:pt x="9" y="1307"/>
                  </a:lnTo>
                  <a:lnTo>
                    <a:pt x="14" y="1318"/>
                  </a:lnTo>
                  <a:lnTo>
                    <a:pt x="708" y="2447"/>
                  </a:lnTo>
                  <a:lnTo>
                    <a:pt x="708" y="2447"/>
                  </a:lnTo>
                  <a:lnTo>
                    <a:pt x="720" y="2484"/>
                  </a:lnTo>
                  <a:lnTo>
                    <a:pt x="729" y="2503"/>
                  </a:lnTo>
                  <a:lnTo>
                    <a:pt x="738" y="2523"/>
                  </a:lnTo>
                  <a:lnTo>
                    <a:pt x="748" y="2542"/>
                  </a:lnTo>
                  <a:lnTo>
                    <a:pt x="760" y="2563"/>
                  </a:lnTo>
                  <a:lnTo>
                    <a:pt x="773" y="2583"/>
                  </a:lnTo>
                  <a:lnTo>
                    <a:pt x="787" y="2603"/>
                  </a:lnTo>
                  <a:lnTo>
                    <a:pt x="803" y="2623"/>
                  </a:lnTo>
                  <a:lnTo>
                    <a:pt x="822" y="2643"/>
                  </a:lnTo>
                  <a:lnTo>
                    <a:pt x="842" y="2660"/>
                  </a:lnTo>
                  <a:lnTo>
                    <a:pt x="864" y="2678"/>
                  </a:lnTo>
                  <a:lnTo>
                    <a:pt x="887" y="2696"/>
                  </a:lnTo>
                  <a:lnTo>
                    <a:pt x="913" y="2711"/>
                  </a:lnTo>
                  <a:lnTo>
                    <a:pt x="941" y="2724"/>
                  </a:lnTo>
                  <a:lnTo>
                    <a:pt x="972" y="2738"/>
                  </a:lnTo>
                  <a:lnTo>
                    <a:pt x="972" y="2738"/>
                  </a:lnTo>
                  <a:lnTo>
                    <a:pt x="973" y="2738"/>
                  </a:lnTo>
                  <a:lnTo>
                    <a:pt x="981" y="2741"/>
                  </a:lnTo>
                  <a:lnTo>
                    <a:pt x="991" y="2745"/>
                  </a:lnTo>
                  <a:lnTo>
                    <a:pt x="1002" y="2755"/>
                  </a:lnTo>
                  <a:lnTo>
                    <a:pt x="1008" y="2761"/>
                  </a:lnTo>
                  <a:lnTo>
                    <a:pt x="1013" y="2770"/>
                  </a:lnTo>
                  <a:lnTo>
                    <a:pt x="1018" y="2781"/>
                  </a:lnTo>
                  <a:lnTo>
                    <a:pt x="1022" y="2791"/>
                  </a:lnTo>
                  <a:lnTo>
                    <a:pt x="1027" y="2806"/>
                  </a:lnTo>
                  <a:lnTo>
                    <a:pt x="1030" y="2821"/>
                  </a:lnTo>
                  <a:lnTo>
                    <a:pt x="1031" y="2838"/>
                  </a:lnTo>
                  <a:lnTo>
                    <a:pt x="1033" y="2859"/>
                  </a:lnTo>
                  <a:lnTo>
                    <a:pt x="1033" y="3158"/>
                  </a:lnTo>
                  <a:lnTo>
                    <a:pt x="2041" y="3153"/>
                  </a:lnTo>
                  <a:lnTo>
                    <a:pt x="2041" y="2775"/>
                  </a:lnTo>
                  <a:lnTo>
                    <a:pt x="2041" y="2775"/>
                  </a:lnTo>
                  <a:lnTo>
                    <a:pt x="2048" y="2770"/>
                  </a:lnTo>
                  <a:lnTo>
                    <a:pt x="2069" y="2761"/>
                  </a:lnTo>
                  <a:lnTo>
                    <a:pt x="2097" y="2743"/>
                  </a:lnTo>
                  <a:lnTo>
                    <a:pt x="2113" y="2733"/>
                  </a:lnTo>
                  <a:lnTo>
                    <a:pt x="2130" y="2720"/>
                  </a:lnTo>
                  <a:lnTo>
                    <a:pt x="2146" y="2703"/>
                  </a:lnTo>
                  <a:lnTo>
                    <a:pt x="2162" y="2686"/>
                  </a:lnTo>
                  <a:lnTo>
                    <a:pt x="2177" y="2666"/>
                  </a:lnTo>
                  <a:lnTo>
                    <a:pt x="2190" y="2646"/>
                  </a:lnTo>
                  <a:lnTo>
                    <a:pt x="2201" y="2622"/>
                  </a:lnTo>
                  <a:lnTo>
                    <a:pt x="2210" y="2595"/>
                  </a:lnTo>
                  <a:lnTo>
                    <a:pt x="2214" y="2580"/>
                  </a:lnTo>
                  <a:lnTo>
                    <a:pt x="2216" y="2567"/>
                  </a:lnTo>
                  <a:lnTo>
                    <a:pt x="2217" y="2551"/>
                  </a:lnTo>
                  <a:lnTo>
                    <a:pt x="2217" y="2536"/>
                  </a:lnTo>
                  <a:lnTo>
                    <a:pt x="2217" y="1604"/>
                  </a:lnTo>
                  <a:lnTo>
                    <a:pt x="2217" y="1180"/>
                  </a:lnTo>
                  <a:lnTo>
                    <a:pt x="2217" y="1134"/>
                  </a:lnTo>
                  <a:lnTo>
                    <a:pt x="2217" y="1134"/>
                  </a:lnTo>
                  <a:lnTo>
                    <a:pt x="2217" y="1121"/>
                  </a:lnTo>
                  <a:lnTo>
                    <a:pt x="2214" y="1109"/>
                  </a:lnTo>
                  <a:lnTo>
                    <a:pt x="2211" y="1097"/>
                  </a:lnTo>
                  <a:lnTo>
                    <a:pt x="2205" y="1085"/>
                  </a:lnTo>
                  <a:lnTo>
                    <a:pt x="2199" y="1073"/>
                  </a:lnTo>
                  <a:lnTo>
                    <a:pt x="2190" y="1064"/>
                  </a:lnTo>
                  <a:lnTo>
                    <a:pt x="2181" y="1054"/>
                  </a:lnTo>
                  <a:lnTo>
                    <a:pt x="2173" y="1045"/>
                  </a:lnTo>
                  <a:lnTo>
                    <a:pt x="2161" y="1038"/>
                  </a:lnTo>
                  <a:lnTo>
                    <a:pt x="2149" y="1030"/>
                  </a:lnTo>
                  <a:lnTo>
                    <a:pt x="2135" y="1023"/>
                  </a:lnTo>
                  <a:lnTo>
                    <a:pt x="2122" y="1018"/>
                  </a:lnTo>
                  <a:lnTo>
                    <a:pt x="2107" y="1014"/>
                  </a:lnTo>
                  <a:lnTo>
                    <a:pt x="2092" y="1011"/>
                  </a:lnTo>
                  <a:lnTo>
                    <a:pt x="2078" y="1009"/>
                  </a:lnTo>
                  <a:lnTo>
                    <a:pt x="2061" y="1008"/>
                  </a:lnTo>
                  <a:lnTo>
                    <a:pt x="2061" y="1008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408" name="그룹 185"/>
            <p:cNvGrpSpPr/>
            <p:nvPr userDrawn="1"/>
          </p:nvGrpSpPr>
          <p:grpSpPr>
            <a:xfrm>
              <a:off x="3636291" y="2816486"/>
              <a:ext cx="429082" cy="1546123"/>
              <a:chOff x="3636291" y="2816486"/>
              <a:chExt cx="429082" cy="1546123"/>
            </a:xfrm>
          </p:grpSpPr>
          <p:sp>
            <p:nvSpPr>
              <p:cNvPr id="409" name="Rectangle 126"/>
              <p:cNvSpPr>
                <a:spLocks noChangeArrowheads="1"/>
              </p:cNvSpPr>
              <p:nvPr/>
            </p:nvSpPr>
            <p:spPr bwMode="auto">
              <a:xfrm>
                <a:off x="3686771" y="2816486"/>
                <a:ext cx="331728" cy="59495"/>
              </a:xfrm>
              <a:prstGeom prst="rect">
                <a:avLst/>
              </a:prstGeom>
              <a:solidFill>
                <a:srgbClr val="A3CED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10" name="Rectangle 172"/>
              <p:cNvSpPr>
                <a:spLocks noChangeArrowheads="1"/>
              </p:cNvSpPr>
              <p:nvPr/>
            </p:nvSpPr>
            <p:spPr bwMode="auto">
              <a:xfrm>
                <a:off x="3686771" y="2816486"/>
                <a:ext cx="331728" cy="59495"/>
              </a:xfrm>
              <a:prstGeom prst="rect">
                <a:avLst/>
              </a:prstGeom>
              <a:solidFill>
                <a:srgbClr val="A3CED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endParaRPr>
              </a:p>
            </p:txBody>
          </p:sp>
          <p:grpSp>
            <p:nvGrpSpPr>
              <p:cNvPr id="411" name="그룹 219"/>
              <p:cNvGrpSpPr/>
              <p:nvPr/>
            </p:nvGrpSpPr>
            <p:grpSpPr>
              <a:xfrm>
                <a:off x="3636291" y="2865163"/>
                <a:ext cx="429082" cy="1497446"/>
                <a:chOff x="2772895" y="2660442"/>
                <a:chExt cx="330297" cy="1812471"/>
              </a:xfrm>
            </p:grpSpPr>
            <p:sp>
              <p:nvSpPr>
                <p:cNvPr id="412" name="Rectangle 173"/>
                <p:cNvSpPr>
                  <a:spLocks noChangeArrowheads="1"/>
                </p:cNvSpPr>
                <p:nvPr/>
              </p:nvSpPr>
              <p:spPr bwMode="auto">
                <a:xfrm>
                  <a:off x="2772895" y="2660442"/>
                  <a:ext cx="330297" cy="1812471"/>
                </a:xfrm>
                <a:prstGeom prst="rect">
                  <a:avLst/>
                </a:prstGeom>
                <a:solidFill>
                  <a:srgbClr val="17507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413" name="Rectangle 174"/>
                <p:cNvSpPr>
                  <a:spLocks noChangeArrowheads="1"/>
                </p:cNvSpPr>
                <p:nvPr/>
              </p:nvSpPr>
              <p:spPr bwMode="auto">
                <a:xfrm>
                  <a:off x="2940819" y="2660442"/>
                  <a:ext cx="162373" cy="1812471"/>
                </a:xfrm>
                <a:prstGeom prst="rect">
                  <a:avLst/>
                </a:prstGeom>
                <a:solidFill>
                  <a:srgbClr val="0E3954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</p:grpSp>
      </p:grpSp>
      <p:sp>
        <p:nvSpPr>
          <p:cNvPr id="414" name="Freeform 552"/>
          <p:cNvSpPr>
            <a:spLocks/>
          </p:cNvSpPr>
          <p:nvPr userDrawn="1"/>
        </p:nvSpPr>
        <p:spPr bwMode="auto">
          <a:xfrm>
            <a:off x="4137461" y="2253130"/>
            <a:ext cx="442384" cy="361950"/>
          </a:xfrm>
          <a:custGeom>
            <a:avLst/>
            <a:gdLst/>
            <a:ahLst/>
            <a:cxnLst>
              <a:cxn ang="0">
                <a:pos x="418" y="0"/>
              </a:cxn>
              <a:cxn ang="0">
                <a:pos x="418" y="245"/>
              </a:cxn>
              <a:cxn ang="0">
                <a:pos x="418" y="245"/>
              </a:cxn>
              <a:cxn ang="0">
                <a:pos x="416" y="266"/>
              </a:cxn>
              <a:cxn ang="0">
                <a:pos x="413" y="287"/>
              </a:cxn>
              <a:cxn ang="0">
                <a:pos x="407" y="307"/>
              </a:cxn>
              <a:cxn ang="0">
                <a:pos x="401" y="326"/>
              </a:cxn>
              <a:cxn ang="0">
                <a:pos x="392" y="345"/>
              </a:cxn>
              <a:cxn ang="0">
                <a:pos x="382" y="363"/>
              </a:cxn>
              <a:cxn ang="0">
                <a:pos x="370" y="378"/>
              </a:cxn>
              <a:cxn ang="0">
                <a:pos x="356" y="393"/>
              </a:cxn>
              <a:cxn ang="0">
                <a:pos x="341" y="407"/>
              </a:cxn>
              <a:cxn ang="0">
                <a:pos x="324" y="419"/>
              </a:cxn>
              <a:cxn ang="0">
                <a:pos x="308" y="429"/>
              </a:cxn>
              <a:cxn ang="0">
                <a:pos x="290" y="438"/>
              </a:cxn>
              <a:cxn ang="0">
                <a:pos x="270" y="444"/>
              </a:cxn>
              <a:cxn ang="0">
                <a:pos x="250" y="450"/>
              </a:cxn>
              <a:cxn ang="0">
                <a:pos x="229" y="453"/>
              </a:cxn>
              <a:cxn ang="0">
                <a:pos x="208" y="455"/>
              </a:cxn>
              <a:cxn ang="0">
                <a:pos x="208" y="455"/>
              </a:cxn>
              <a:cxn ang="0">
                <a:pos x="187" y="453"/>
              </a:cxn>
              <a:cxn ang="0">
                <a:pos x="166" y="450"/>
              </a:cxn>
              <a:cxn ang="0">
                <a:pos x="146" y="444"/>
              </a:cxn>
              <a:cxn ang="0">
                <a:pos x="127" y="438"/>
              </a:cxn>
              <a:cxn ang="0">
                <a:pos x="109" y="429"/>
              </a:cxn>
              <a:cxn ang="0">
                <a:pos x="92" y="419"/>
              </a:cxn>
              <a:cxn ang="0">
                <a:pos x="75" y="407"/>
              </a:cxn>
              <a:cxn ang="0">
                <a:pos x="60" y="393"/>
              </a:cxn>
              <a:cxn ang="0">
                <a:pos x="47" y="378"/>
              </a:cxn>
              <a:cxn ang="0">
                <a:pos x="35" y="363"/>
              </a:cxn>
              <a:cxn ang="0">
                <a:pos x="24" y="345"/>
              </a:cxn>
              <a:cxn ang="0">
                <a:pos x="15" y="326"/>
              </a:cxn>
              <a:cxn ang="0">
                <a:pos x="9" y="307"/>
              </a:cxn>
              <a:cxn ang="0">
                <a:pos x="3" y="287"/>
              </a:cxn>
              <a:cxn ang="0">
                <a:pos x="0" y="266"/>
              </a:cxn>
              <a:cxn ang="0">
                <a:pos x="0" y="245"/>
              </a:cxn>
              <a:cxn ang="0">
                <a:pos x="0" y="0"/>
              </a:cxn>
              <a:cxn ang="0">
                <a:pos x="0" y="0"/>
              </a:cxn>
              <a:cxn ang="0">
                <a:pos x="23" y="9"/>
              </a:cxn>
              <a:cxn ang="0">
                <a:pos x="47" y="18"/>
              </a:cxn>
              <a:cxn ang="0">
                <a:pos x="72" y="25"/>
              </a:cxn>
              <a:cxn ang="0">
                <a:pos x="98" y="31"/>
              </a:cxn>
              <a:cxn ang="0">
                <a:pos x="125" y="36"/>
              </a:cxn>
              <a:cxn ang="0">
                <a:pos x="152" y="40"/>
              </a:cxn>
              <a:cxn ang="0">
                <a:pos x="180" y="42"/>
              </a:cxn>
              <a:cxn ang="0">
                <a:pos x="208" y="42"/>
              </a:cxn>
              <a:cxn ang="0">
                <a:pos x="208" y="42"/>
              </a:cxn>
              <a:cxn ang="0">
                <a:pos x="237" y="42"/>
              </a:cxn>
              <a:cxn ang="0">
                <a:pos x="264" y="40"/>
              </a:cxn>
              <a:cxn ang="0">
                <a:pos x="291" y="36"/>
              </a:cxn>
              <a:cxn ang="0">
                <a:pos x="318" y="31"/>
              </a:cxn>
              <a:cxn ang="0">
                <a:pos x="344" y="25"/>
              </a:cxn>
              <a:cxn ang="0">
                <a:pos x="370" y="18"/>
              </a:cxn>
              <a:cxn ang="0">
                <a:pos x="394" y="9"/>
              </a:cxn>
              <a:cxn ang="0">
                <a:pos x="418" y="0"/>
              </a:cxn>
            </a:cxnLst>
            <a:rect l="0" t="0" r="r" b="b"/>
            <a:pathLst>
              <a:path w="418" h="455">
                <a:moveTo>
                  <a:pt x="418" y="0"/>
                </a:moveTo>
                <a:lnTo>
                  <a:pt x="418" y="245"/>
                </a:lnTo>
                <a:lnTo>
                  <a:pt x="418" y="245"/>
                </a:lnTo>
                <a:lnTo>
                  <a:pt x="416" y="266"/>
                </a:lnTo>
                <a:lnTo>
                  <a:pt x="413" y="287"/>
                </a:lnTo>
                <a:lnTo>
                  <a:pt x="407" y="307"/>
                </a:lnTo>
                <a:lnTo>
                  <a:pt x="401" y="326"/>
                </a:lnTo>
                <a:lnTo>
                  <a:pt x="392" y="345"/>
                </a:lnTo>
                <a:lnTo>
                  <a:pt x="382" y="363"/>
                </a:lnTo>
                <a:lnTo>
                  <a:pt x="370" y="378"/>
                </a:lnTo>
                <a:lnTo>
                  <a:pt x="356" y="393"/>
                </a:lnTo>
                <a:lnTo>
                  <a:pt x="341" y="407"/>
                </a:lnTo>
                <a:lnTo>
                  <a:pt x="324" y="419"/>
                </a:lnTo>
                <a:lnTo>
                  <a:pt x="308" y="429"/>
                </a:lnTo>
                <a:lnTo>
                  <a:pt x="290" y="438"/>
                </a:lnTo>
                <a:lnTo>
                  <a:pt x="270" y="444"/>
                </a:lnTo>
                <a:lnTo>
                  <a:pt x="250" y="450"/>
                </a:lnTo>
                <a:lnTo>
                  <a:pt x="229" y="453"/>
                </a:lnTo>
                <a:lnTo>
                  <a:pt x="208" y="455"/>
                </a:lnTo>
                <a:lnTo>
                  <a:pt x="208" y="455"/>
                </a:lnTo>
                <a:lnTo>
                  <a:pt x="187" y="453"/>
                </a:lnTo>
                <a:lnTo>
                  <a:pt x="166" y="450"/>
                </a:lnTo>
                <a:lnTo>
                  <a:pt x="146" y="444"/>
                </a:lnTo>
                <a:lnTo>
                  <a:pt x="127" y="438"/>
                </a:lnTo>
                <a:lnTo>
                  <a:pt x="109" y="429"/>
                </a:lnTo>
                <a:lnTo>
                  <a:pt x="92" y="419"/>
                </a:lnTo>
                <a:lnTo>
                  <a:pt x="75" y="407"/>
                </a:lnTo>
                <a:lnTo>
                  <a:pt x="60" y="393"/>
                </a:lnTo>
                <a:lnTo>
                  <a:pt x="47" y="378"/>
                </a:lnTo>
                <a:lnTo>
                  <a:pt x="35" y="363"/>
                </a:lnTo>
                <a:lnTo>
                  <a:pt x="24" y="345"/>
                </a:lnTo>
                <a:lnTo>
                  <a:pt x="15" y="326"/>
                </a:lnTo>
                <a:lnTo>
                  <a:pt x="9" y="307"/>
                </a:lnTo>
                <a:lnTo>
                  <a:pt x="3" y="287"/>
                </a:lnTo>
                <a:lnTo>
                  <a:pt x="0" y="266"/>
                </a:lnTo>
                <a:lnTo>
                  <a:pt x="0" y="245"/>
                </a:lnTo>
                <a:lnTo>
                  <a:pt x="0" y="0"/>
                </a:lnTo>
                <a:lnTo>
                  <a:pt x="0" y="0"/>
                </a:lnTo>
                <a:lnTo>
                  <a:pt x="23" y="9"/>
                </a:lnTo>
                <a:lnTo>
                  <a:pt x="47" y="18"/>
                </a:lnTo>
                <a:lnTo>
                  <a:pt x="72" y="25"/>
                </a:lnTo>
                <a:lnTo>
                  <a:pt x="98" y="31"/>
                </a:lnTo>
                <a:lnTo>
                  <a:pt x="125" y="36"/>
                </a:lnTo>
                <a:lnTo>
                  <a:pt x="152" y="40"/>
                </a:lnTo>
                <a:lnTo>
                  <a:pt x="180" y="42"/>
                </a:lnTo>
                <a:lnTo>
                  <a:pt x="208" y="42"/>
                </a:lnTo>
                <a:lnTo>
                  <a:pt x="208" y="42"/>
                </a:lnTo>
                <a:lnTo>
                  <a:pt x="237" y="42"/>
                </a:lnTo>
                <a:lnTo>
                  <a:pt x="264" y="40"/>
                </a:lnTo>
                <a:lnTo>
                  <a:pt x="291" y="36"/>
                </a:lnTo>
                <a:lnTo>
                  <a:pt x="318" y="31"/>
                </a:lnTo>
                <a:lnTo>
                  <a:pt x="344" y="25"/>
                </a:lnTo>
                <a:lnTo>
                  <a:pt x="370" y="18"/>
                </a:lnTo>
                <a:lnTo>
                  <a:pt x="394" y="9"/>
                </a:lnTo>
                <a:lnTo>
                  <a:pt x="418" y="0"/>
                </a:lnTo>
                <a:close/>
              </a:path>
            </a:pathLst>
          </a:custGeom>
          <a:solidFill>
            <a:srgbClr val="D1D2D2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15" name="Freeform 553"/>
          <p:cNvSpPr>
            <a:spLocks/>
          </p:cNvSpPr>
          <p:nvPr userDrawn="1"/>
        </p:nvSpPr>
        <p:spPr bwMode="auto">
          <a:xfrm>
            <a:off x="4137461" y="2253130"/>
            <a:ext cx="442384" cy="361950"/>
          </a:xfrm>
          <a:custGeom>
            <a:avLst/>
            <a:gdLst/>
            <a:ahLst/>
            <a:cxnLst>
              <a:cxn ang="0">
                <a:pos x="418" y="0"/>
              </a:cxn>
              <a:cxn ang="0">
                <a:pos x="418" y="245"/>
              </a:cxn>
              <a:cxn ang="0">
                <a:pos x="418" y="245"/>
              </a:cxn>
              <a:cxn ang="0">
                <a:pos x="416" y="266"/>
              </a:cxn>
              <a:cxn ang="0">
                <a:pos x="413" y="287"/>
              </a:cxn>
              <a:cxn ang="0">
                <a:pos x="407" y="307"/>
              </a:cxn>
              <a:cxn ang="0">
                <a:pos x="401" y="326"/>
              </a:cxn>
              <a:cxn ang="0">
                <a:pos x="392" y="345"/>
              </a:cxn>
              <a:cxn ang="0">
                <a:pos x="382" y="363"/>
              </a:cxn>
              <a:cxn ang="0">
                <a:pos x="370" y="378"/>
              </a:cxn>
              <a:cxn ang="0">
                <a:pos x="356" y="393"/>
              </a:cxn>
              <a:cxn ang="0">
                <a:pos x="341" y="407"/>
              </a:cxn>
              <a:cxn ang="0">
                <a:pos x="324" y="419"/>
              </a:cxn>
              <a:cxn ang="0">
                <a:pos x="308" y="429"/>
              </a:cxn>
              <a:cxn ang="0">
                <a:pos x="290" y="438"/>
              </a:cxn>
              <a:cxn ang="0">
                <a:pos x="270" y="444"/>
              </a:cxn>
              <a:cxn ang="0">
                <a:pos x="250" y="450"/>
              </a:cxn>
              <a:cxn ang="0">
                <a:pos x="229" y="453"/>
              </a:cxn>
              <a:cxn ang="0">
                <a:pos x="208" y="455"/>
              </a:cxn>
              <a:cxn ang="0">
                <a:pos x="208" y="455"/>
              </a:cxn>
              <a:cxn ang="0">
                <a:pos x="187" y="453"/>
              </a:cxn>
              <a:cxn ang="0">
                <a:pos x="166" y="450"/>
              </a:cxn>
              <a:cxn ang="0">
                <a:pos x="146" y="444"/>
              </a:cxn>
              <a:cxn ang="0">
                <a:pos x="127" y="438"/>
              </a:cxn>
              <a:cxn ang="0">
                <a:pos x="109" y="429"/>
              </a:cxn>
              <a:cxn ang="0">
                <a:pos x="92" y="419"/>
              </a:cxn>
              <a:cxn ang="0">
                <a:pos x="75" y="407"/>
              </a:cxn>
              <a:cxn ang="0">
                <a:pos x="60" y="393"/>
              </a:cxn>
              <a:cxn ang="0">
                <a:pos x="47" y="378"/>
              </a:cxn>
              <a:cxn ang="0">
                <a:pos x="35" y="363"/>
              </a:cxn>
              <a:cxn ang="0">
                <a:pos x="24" y="345"/>
              </a:cxn>
              <a:cxn ang="0">
                <a:pos x="15" y="326"/>
              </a:cxn>
              <a:cxn ang="0">
                <a:pos x="9" y="307"/>
              </a:cxn>
              <a:cxn ang="0">
                <a:pos x="3" y="287"/>
              </a:cxn>
              <a:cxn ang="0">
                <a:pos x="0" y="266"/>
              </a:cxn>
              <a:cxn ang="0">
                <a:pos x="0" y="245"/>
              </a:cxn>
              <a:cxn ang="0">
                <a:pos x="0" y="0"/>
              </a:cxn>
              <a:cxn ang="0">
                <a:pos x="0" y="0"/>
              </a:cxn>
              <a:cxn ang="0">
                <a:pos x="23" y="9"/>
              </a:cxn>
              <a:cxn ang="0">
                <a:pos x="47" y="18"/>
              </a:cxn>
              <a:cxn ang="0">
                <a:pos x="72" y="25"/>
              </a:cxn>
              <a:cxn ang="0">
                <a:pos x="98" y="31"/>
              </a:cxn>
              <a:cxn ang="0">
                <a:pos x="125" y="36"/>
              </a:cxn>
              <a:cxn ang="0">
                <a:pos x="152" y="40"/>
              </a:cxn>
              <a:cxn ang="0">
                <a:pos x="180" y="42"/>
              </a:cxn>
              <a:cxn ang="0">
                <a:pos x="208" y="42"/>
              </a:cxn>
              <a:cxn ang="0">
                <a:pos x="208" y="42"/>
              </a:cxn>
              <a:cxn ang="0">
                <a:pos x="237" y="42"/>
              </a:cxn>
              <a:cxn ang="0">
                <a:pos x="264" y="40"/>
              </a:cxn>
              <a:cxn ang="0">
                <a:pos x="291" y="36"/>
              </a:cxn>
              <a:cxn ang="0">
                <a:pos x="318" y="31"/>
              </a:cxn>
              <a:cxn ang="0">
                <a:pos x="344" y="25"/>
              </a:cxn>
              <a:cxn ang="0">
                <a:pos x="370" y="18"/>
              </a:cxn>
              <a:cxn ang="0">
                <a:pos x="394" y="9"/>
              </a:cxn>
              <a:cxn ang="0">
                <a:pos x="418" y="0"/>
              </a:cxn>
            </a:cxnLst>
            <a:rect l="0" t="0" r="r" b="b"/>
            <a:pathLst>
              <a:path w="418" h="455">
                <a:moveTo>
                  <a:pt x="418" y="0"/>
                </a:moveTo>
                <a:lnTo>
                  <a:pt x="418" y="245"/>
                </a:lnTo>
                <a:lnTo>
                  <a:pt x="418" y="245"/>
                </a:lnTo>
                <a:lnTo>
                  <a:pt x="416" y="266"/>
                </a:lnTo>
                <a:lnTo>
                  <a:pt x="413" y="287"/>
                </a:lnTo>
                <a:lnTo>
                  <a:pt x="407" y="307"/>
                </a:lnTo>
                <a:lnTo>
                  <a:pt x="401" y="326"/>
                </a:lnTo>
                <a:lnTo>
                  <a:pt x="392" y="345"/>
                </a:lnTo>
                <a:lnTo>
                  <a:pt x="382" y="363"/>
                </a:lnTo>
                <a:lnTo>
                  <a:pt x="370" y="378"/>
                </a:lnTo>
                <a:lnTo>
                  <a:pt x="356" y="393"/>
                </a:lnTo>
                <a:lnTo>
                  <a:pt x="341" y="407"/>
                </a:lnTo>
                <a:lnTo>
                  <a:pt x="324" y="419"/>
                </a:lnTo>
                <a:lnTo>
                  <a:pt x="308" y="429"/>
                </a:lnTo>
                <a:lnTo>
                  <a:pt x="290" y="438"/>
                </a:lnTo>
                <a:lnTo>
                  <a:pt x="270" y="444"/>
                </a:lnTo>
                <a:lnTo>
                  <a:pt x="250" y="450"/>
                </a:lnTo>
                <a:lnTo>
                  <a:pt x="229" y="453"/>
                </a:lnTo>
                <a:lnTo>
                  <a:pt x="208" y="455"/>
                </a:lnTo>
                <a:lnTo>
                  <a:pt x="208" y="455"/>
                </a:lnTo>
                <a:lnTo>
                  <a:pt x="187" y="453"/>
                </a:lnTo>
                <a:lnTo>
                  <a:pt x="166" y="450"/>
                </a:lnTo>
                <a:lnTo>
                  <a:pt x="146" y="444"/>
                </a:lnTo>
                <a:lnTo>
                  <a:pt x="127" y="438"/>
                </a:lnTo>
                <a:lnTo>
                  <a:pt x="109" y="429"/>
                </a:lnTo>
                <a:lnTo>
                  <a:pt x="92" y="419"/>
                </a:lnTo>
                <a:lnTo>
                  <a:pt x="75" y="407"/>
                </a:lnTo>
                <a:lnTo>
                  <a:pt x="60" y="393"/>
                </a:lnTo>
                <a:lnTo>
                  <a:pt x="47" y="378"/>
                </a:lnTo>
                <a:lnTo>
                  <a:pt x="35" y="363"/>
                </a:lnTo>
                <a:lnTo>
                  <a:pt x="24" y="345"/>
                </a:lnTo>
                <a:lnTo>
                  <a:pt x="15" y="326"/>
                </a:lnTo>
                <a:lnTo>
                  <a:pt x="9" y="307"/>
                </a:lnTo>
                <a:lnTo>
                  <a:pt x="3" y="287"/>
                </a:lnTo>
                <a:lnTo>
                  <a:pt x="0" y="266"/>
                </a:lnTo>
                <a:lnTo>
                  <a:pt x="0" y="245"/>
                </a:lnTo>
                <a:lnTo>
                  <a:pt x="0" y="0"/>
                </a:lnTo>
                <a:lnTo>
                  <a:pt x="0" y="0"/>
                </a:lnTo>
                <a:lnTo>
                  <a:pt x="23" y="9"/>
                </a:lnTo>
                <a:lnTo>
                  <a:pt x="47" y="18"/>
                </a:lnTo>
                <a:lnTo>
                  <a:pt x="72" y="25"/>
                </a:lnTo>
                <a:lnTo>
                  <a:pt x="98" y="31"/>
                </a:lnTo>
                <a:lnTo>
                  <a:pt x="125" y="36"/>
                </a:lnTo>
                <a:lnTo>
                  <a:pt x="152" y="40"/>
                </a:lnTo>
                <a:lnTo>
                  <a:pt x="180" y="42"/>
                </a:lnTo>
                <a:lnTo>
                  <a:pt x="208" y="42"/>
                </a:lnTo>
                <a:lnTo>
                  <a:pt x="208" y="42"/>
                </a:lnTo>
                <a:lnTo>
                  <a:pt x="237" y="42"/>
                </a:lnTo>
                <a:lnTo>
                  <a:pt x="264" y="40"/>
                </a:lnTo>
                <a:lnTo>
                  <a:pt x="291" y="36"/>
                </a:lnTo>
                <a:lnTo>
                  <a:pt x="318" y="31"/>
                </a:lnTo>
                <a:lnTo>
                  <a:pt x="344" y="25"/>
                </a:lnTo>
                <a:lnTo>
                  <a:pt x="370" y="18"/>
                </a:lnTo>
                <a:lnTo>
                  <a:pt x="394" y="9"/>
                </a:lnTo>
                <a:lnTo>
                  <a:pt x="418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16" name="Freeform 554"/>
          <p:cNvSpPr>
            <a:spLocks/>
          </p:cNvSpPr>
          <p:nvPr userDrawn="1"/>
        </p:nvSpPr>
        <p:spPr bwMode="auto">
          <a:xfrm>
            <a:off x="4357595" y="2054694"/>
            <a:ext cx="222251" cy="2317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292"/>
              </a:cxn>
              <a:cxn ang="0">
                <a:pos x="0" y="292"/>
              </a:cxn>
              <a:cxn ang="0">
                <a:pos x="29" y="292"/>
              </a:cxn>
              <a:cxn ang="0">
                <a:pos x="56" y="290"/>
              </a:cxn>
              <a:cxn ang="0">
                <a:pos x="83" y="286"/>
              </a:cxn>
              <a:cxn ang="0">
                <a:pos x="110" y="281"/>
              </a:cxn>
              <a:cxn ang="0">
                <a:pos x="136" y="275"/>
              </a:cxn>
              <a:cxn ang="0">
                <a:pos x="162" y="268"/>
              </a:cxn>
              <a:cxn ang="0">
                <a:pos x="186" y="259"/>
              </a:cxn>
              <a:cxn ang="0">
                <a:pos x="210" y="250"/>
              </a:cxn>
              <a:cxn ang="0">
                <a:pos x="210" y="210"/>
              </a:cxn>
              <a:cxn ang="0">
                <a:pos x="210" y="210"/>
              </a:cxn>
              <a:cxn ang="0">
                <a:pos x="208" y="189"/>
              </a:cxn>
              <a:cxn ang="0">
                <a:pos x="205" y="168"/>
              </a:cxn>
              <a:cxn ang="0">
                <a:pos x="199" y="148"/>
              </a:cxn>
              <a:cxn ang="0">
                <a:pos x="193" y="128"/>
              </a:cxn>
              <a:cxn ang="0">
                <a:pos x="184" y="110"/>
              </a:cxn>
              <a:cxn ang="0">
                <a:pos x="174" y="92"/>
              </a:cxn>
              <a:cxn ang="0">
                <a:pos x="162" y="77"/>
              </a:cxn>
              <a:cxn ang="0">
                <a:pos x="148" y="62"/>
              </a:cxn>
              <a:cxn ang="0">
                <a:pos x="133" y="48"/>
              </a:cxn>
              <a:cxn ang="0">
                <a:pos x="116" y="36"/>
              </a:cxn>
              <a:cxn ang="0">
                <a:pos x="100" y="26"/>
              </a:cxn>
              <a:cxn ang="0">
                <a:pos x="82" y="17"/>
              </a:cxn>
              <a:cxn ang="0">
                <a:pos x="62" y="10"/>
              </a:cxn>
              <a:cxn ang="0">
                <a:pos x="42" y="4"/>
              </a:cxn>
              <a:cxn ang="0">
                <a:pos x="21" y="1"/>
              </a:cxn>
              <a:cxn ang="0">
                <a:pos x="0" y="0"/>
              </a:cxn>
            </a:cxnLst>
            <a:rect l="0" t="0" r="r" b="b"/>
            <a:pathLst>
              <a:path w="210" h="292">
                <a:moveTo>
                  <a:pt x="0" y="0"/>
                </a:moveTo>
                <a:lnTo>
                  <a:pt x="0" y="292"/>
                </a:lnTo>
                <a:lnTo>
                  <a:pt x="0" y="292"/>
                </a:lnTo>
                <a:lnTo>
                  <a:pt x="29" y="292"/>
                </a:lnTo>
                <a:lnTo>
                  <a:pt x="56" y="290"/>
                </a:lnTo>
                <a:lnTo>
                  <a:pt x="83" y="286"/>
                </a:lnTo>
                <a:lnTo>
                  <a:pt x="110" y="281"/>
                </a:lnTo>
                <a:lnTo>
                  <a:pt x="136" y="275"/>
                </a:lnTo>
                <a:lnTo>
                  <a:pt x="162" y="268"/>
                </a:lnTo>
                <a:lnTo>
                  <a:pt x="186" y="259"/>
                </a:lnTo>
                <a:lnTo>
                  <a:pt x="210" y="250"/>
                </a:lnTo>
                <a:lnTo>
                  <a:pt x="210" y="210"/>
                </a:lnTo>
                <a:lnTo>
                  <a:pt x="210" y="210"/>
                </a:lnTo>
                <a:lnTo>
                  <a:pt x="208" y="189"/>
                </a:lnTo>
                <a:lnTo>
                  <a:pt x="205" y="168"/>
                </a:lnTo>
                <a:lnTo>
                  <a:pt x="199" y="148"/>
                </a:lnTo>
                <a:lnTo>
                  <a:pt x="193" y="128"/>
                </a:lnTo>
                <a:lnTo>
                  <a:pt x="184" y="110"/>
                </a:lnTo>
                <a:lnTo>
                  <a:pt x="174" y="92"/>
                </a:lnTo>
                <a:lnTo>
                  <a:pt x="162" y="77"/>
                </a:lnTo>
                <a:lnTo>
                  <a:pt x="148" y="62"/>
                </a:lnTo>
                <a:lnTo>
                  <a:pt x="133" y="48"/>
                </a:lnTo>
                <a:lnTo>
                  <a:pt x="116" y="36"/>
                </a:lnTo>
                <a:lnTo>
                  <a:pt x="100" y="26"/>
                </a:lnTo>
                <a:lnTo>
                  <a:pt x="82" y="17"/>
                </a:lnTo>
                <a:lnTo>
                  <a:pt x="62" y="10"/>
                </a:lnTo>
                <a:lnTo>
                  <a:pt x="42" y="4"/>
                </a:lnTo>
                <a:lnTo>
                  <a:pt x="21" y="1"/>
                </a:lnTo>
                <a:lnTo>
                  <a:pt x="0" y="0"/>
                </a:lnTo>
                <a:close/>
              </a:path>
            </a:pathLst>
          </a:custGeom>
          <a:solidFill>
            <a:srgbClr val="DEDEDD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17" name="Freeform 555"/>
          <p:cNvSpPr>
            <a:spLocks/>
          </p:cNvSpPr>
          <p:nvPr userDrawn="1"/>
        </p:nvSpPr>
        <p:spPr bwMode="auto">
          <a:xfrm>
            <a:off x="4357595" y="2054694"/>
            <a:ext cx="222251" cy="2317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292"/>
              </a:cxn>
              <a:cxn ang="0">
                <a:pos x="0" y="292"/>
              </a:cxn>
              <a:cxn ang="0">
                <a:pos x="29" y="292"/>
              </a:cxn>
              <a:cxn ang="0">
                <a:pos x="56" y="290"/>
              </a:cxn>
              <a:cxn ang="0">
                <a:pos x="83" y="286"/>
              </a:cxn>
              <a:cxn ang="0">
                <a:pos x="110" y="281"/>
              </a:cxn>
              <a:cxn ang="0">
                <a:pos x="136" y="275"/>
              </a:cxn>
              <a:cxn ang="0">
                <a:pos x="162" y="268"/>
              </a:cxn>
              <a:cxn ang="0">
                <a:pos x="186" y="259"/>
              </a:cxn>
              <a:cxn ang="0">
                <a:pos x="210" y="250"/>
              </a:cxn>
              <a:cxn ang="0">
                <a:pos x="210" y="210"/>
              </a:cxn>
              <a:cxn ang="0">
                <a:pos x="210" y="210"/>
              </a:cxn>
              <a:cxn ang="0">
                <a:pos x="208" y="189"/>
              </a:cxn>
              <a:cxn ang="0">
                <a:pos x="205" y="168"/>
              </a:cxn>
              <a:cxn ang="0">
                <a:pos x="199" y="148"/>
              </a:cxn>
              <a:cxn ang="0">
                <a:pos x="193" y="128"/>
              </a:cxn>
              <a:cxn ang="0">
                <a:pos x="184" y="110"/>
              </a:cxn>
              <a:cxn ang="0">
                <a:pos x="174" y="92"/>
              </a:cxn>
              <a:cxn ang="0">
                <a:pos x="162" y="77"/>
              </a:cxn>
              <a:cxn ang="0">
                <a:pos x="148" y="62"/>
              </a:cxn>
              <a:cxn ang="0">
                <a:pos x="133" y="48"/>
              </a:cxn>
              <a:cxn ang="0">
                <a:pos x="116" y="36"/>
              </a:cxn>
              <a:cxn ang="0">
                <a:pos x="100" y="26"/>
              </a:cxn>
              <a:cxn ang="0">
                <a:pos x="82" y="17"/>
              </a:cxn>
              <a:cxn ang="0">
                <a:pos x="62" y="10"/>
              </a:cxn>
              <a:cxn ang="0">
                <a:pos x="42" y="4"/>
              </a:cxn>
              <a:cxn ang="0">
                <a:pos x="21" y="1"/>
              </a:cxn>
              <a:cxn ang="0">
                <a:pos x="0" y="0"/>
              </a:cxn>
            </a:cxnLst>
            <a:rect l="0" t="0" r="r" b="b"/>
            <a:pathLst>
              <a:path w="210" h="292">
                <a:moveTo>
                  <a:pt x="0" y="0"/>
                </a:moveTo>
                <a:lnTo>
                  <a:pt x="0" y="292"/>
                </a:lnTo>
                <a:lnTo>
                  <a:pt x="0" y="292"/>
                </a:lnTo>
                <a:lnTo>
                  <a:pt x="29" y="292"/>
                </a:lnTo>
                <a:lnTo>
                  <a:pt x="56" y="290"/>
                </a:lnTo>
                <a:lnTo>
                  <a:pt x="83" y="286"/>
                </a:lnTo>
                <a:lnTo>
                  <a:pt x="110" y="281"/>
                </a:lnTo>
                <a:lnTo>
                  <a:pt x="136" y="275"/>
                </a:lnTo>
                <a:lnTo>
                  <a:pt x="162" y="268"/>
                </a:lnTo>
                <a:lnTo>
                  <a:pt x="186" y="259"/>
                </a:lnTo>
                <a:lnTo>
                  <a:pt x="210" y="250"/>
                </a:lnTo>
                <a:lnTo>
                  <a:pt x="210" y="210"/>
                </a:lnTo>
                <a:lnTo>
                  <a:pt x="210" y="210"/>
                </a:lnTo>
                <a:lnTo>
                  <a:pt x="208" y="189"/>
                </a:lnTo>
                <a:lnTo>
                  <a:pt x="205" y="168"/>
                </a:lnTo>
                <a:lnTo>
                  <a:pt x="199" y="148"/>
                </a:lnTo>
                <a:lnTo>
                  <a:pt x="193" y="128"/>
                </a:lnTo>
                <a:lnTo>
                  <a:pt x="184" y="110"/>
                </a:lnTo>
                <a:lnTo>
                  <a:pt x="174" y="92"/>
                </a:lnTo>
                <a:lnTo>
                  <a:pt x="162" y="77"/>
                </a:lnTo>
                <a:lnTo>
                  <a:pt x="148" y="62"/>
                </a:lnTo>
                <a:lnTo>
                  <a:pt x="133" y="48"/>
                </a:lnTo>
                <a:lnTo>
                  <a:pt x="116" y="36"/>
                </a:lnTo>
                <a:lnTo>
                  <a:pt x="100" y="26"/>
                </a:lnTo>
                <a:lnTo>
                  <a:pt x="82" y="17"/>
                </a:lnTo>
                <a:lnTo>
                  <a:pt x="62" y="10"/>
                </a:lnTo>
                <a:lnTo>
                  <a:pt x="42" y="4"/>
                </a:lnTo>
                <a:lnTo>
                  <a:pt x="21" y="1"/>
                </a:lnTo>
                <a:lnTo>
                  <a:pt x="0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18" name="Freeform 556"/>
          <p:cNvSpPr>
            <a:spLocks/>
          </p:cNvSpPr>
          <p:nvPr userDrawn="1"/>
        </p:nvSpPr>
        <p:spPr bwMode="auto">
          <a:xfrm>
            <a:off x="4137462" y="2054694"/>
            <a:ext cx="220133" cy="231775"/>
          </a:xfrm>
          <a:custGeom>
            <a:avLst/>
            <a:gdLst/>
            <a:ahLst/>
            <a:cxnLst>
              <a:cxn ang="0">
                <a:pos x="208" y="0"/>
              </a:cxn>
              <a:cxn ang="0">
                <a:pos x="208" y="292"/>
              </a:cxn>
              <a:cxn ang="0">
                <a:pos x="208" y="292"/>
              </a:cxn>
              <a:cxn ang="0">
                <a:pos x="180" y="292"/>
              </a:cxn>
              <a:cxn ang="0">
                <a:pos x="152" y="290"/>
              </a:cxn>
              <a:cxn ang="0">
                <a:pos x="125" y="286"/>
              </a:cxn>
              <a:cxn ang="0">
                <a:pos x="98" y="281"/>
              </a:cxn>
              <a:cxn ang="0">
                <a:pos x="72" y="275"/>
              </a:cxn>
              <a:cxn ang="0">
                <a:pos x="47" y="268"/>
              </a:cxn>
              <a:cxn ang="0">
                <a:pos x="23" y="259"/>
              </a:cxn>
              <a:cxn ang="0">
                <a:pos x="0" y="250"/>
              </a:cxn>
              <a:cxn ang="0">
                <a:pos x="0" y="210"/>
              </a:cxn>
              <a:cxn ang="0">
                <a:pos x="0" y="210"/>
              </a:cxn>
              <a:cxn ang="0">
                <a:pos x="0" y="189"/>
              </a:cxn>
              <a:cxn ang="0">
                <a:pos x="3" y="168"/>
              </a:cxn>
              <a:cxn ang="0">
                <a:pos x="9" y="148"/>
              </a:cxn>
              <a:cxn ang="0">
                <a:pos x="15" y="128"/>
              </a:cxn>
              <a:cxn ang="0">
                <a:pos x="24" y="110"/>
              </a:cxn>
              <a:cxn ang="0">
                <a:pos x="35" y="92"/>
              </a:cxn>
              <a:cxn ang="0">
                <a:pos x="47" y="77"/>
              </a:cxn>
              <a:cxn ang="0">
                <a:pos x="60" y="62"/>
              </a:cxn>
              <a:cxn ang="0">
                <a:pos x="75" y="48"/>
              </a:cxn>
              <a:cxn ang="0">
                <a:pos x="92" y="36"/>
              </a:cxn>
              <a:cxn ang="0">
                <a:pos x="109" y="26"/>
              </a:cxn>
              <a:cxn ang="0">
                <a:pos x="127" y="17"/>
              </a:cxn>
              <a:cxn ang="0">
                <a:pos x="146" y="10"/>
              </a:cxn>
              <a:cxn ang="0">
                <a:pos x="166" y="4"/>
              </a:cxn>
              <a:cxn ang="0">
                <a:pos x="187" y="1"/>
              </a:cxn>
              <a:cxn ang="0">
                <a:pos x="208" y="0"/>
              </a:cxn>
            </a:cxnLst>
            <a:rect l="0" t="0" r="r" b="b"/>
            <a:pathLst>
              <a:path w="208" h="292">
                <a:moveTo>
                  <a:pt x="208" y="0"/>
                </a:moveTo>
                <a:lnTo>
                  <a:pt x="208" y="292"/>
                </a:lnTo>
                <a:lnTo>
                  <a:pt x="208" y="292"/>
                </a:lnTo>
                <a:lnTo>
                  <a:pt x="180" y="292"/>
                </a:lnTo>
                <a:lnTo>
                  <a:pt x="152" y="290"/>
                </a:lnTo>
                <a:lnTo>
                  <a:pt x="125" y="286"/>
                </a:lnTo>
                <a:lnTo>
                  <a:pt x="98" y="281"/>
                </a:lnTo>
                <a:lnTo>
                  <a:pt x="72" y="275"/>
                </a:lnTo>
                <a:lnTo>
                  <a:pt x="47" y="268"/>
                </a:lnTo>
                <a:lnTo>
                  <a:pt x="23" y="259"/>
                </a:lnTo>
                <a:lnTo>
                  <a:pt x="0" y="250"/>
                </a:lnTo>
                <a:lnTo>
                  <a:pt x="0" y="210"/>
                </a:lnTo>
                <a:lnTo>
                  <a:pt x="0" y="210"/>
                </a:lnTo>
                <a:lnTo>
                  <a:pt x="0" y="189"/>
                </a:lnTo>
                <a:lnTo>
                  <a:pt x="3" y="168"/>
                </a:lnTo>
                <a:lnTo>
                  <a:pt x="9" y="148"/>
                </a:lnTo>
                <a:lnTo>
                  <a:pt x="15" y="128"/>
                </a:lnTo>
                <a:lnTo>
                  <a:pt x="24" y="110"/>
                </a:lnTo>
                <a:lnTo>
                  <a:pt x="35" y="92"/>
                </a:lnTo>
                <a:lnTo>
                  <a:pt x="47" y="77"/>
                </a:lnTo>
                <a:lnTo>
                  <a:pt x="60" y="62"/>
                </a:lnTo>
                <a:lnTo>
                  <a:pt x="75" y="48"/>
                </a:lnTo>
                <a:lnTo>
                  <a:pt x="92" y="36"/>
                </a:lnTo>
                <a:lnTo>
                  <a:pt x="109" y="26"/>
                </a:lnTo>
                <a:lnTo>
                  <a:pt x="127" y="17"/>
                </a:lnTo>
                <a:lnTo>
                  <a:pt x="146" y="10"/>
                </a:lnTo>
                <a:lnTo>
                  <a:pt x="166" y="4"/>
                </a:lnTo>
                <a:lnTo>
                  <a:pt x="187" y="1"/>
                </a:lnTo>
                <a:lnTo>
                  <a:pt x="208" y="0"/>
                </a:lnTo>
                <a:close/>
              </a:path>
            </a:pathLst>
          </a:custGeom>
          <a:solidFill>
            <a:srgbClr val="F7F8F8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19" name="Freeform 557"/>
          <p:cNvSpPr>
            <a:spLocks/>
          </p:cNvSpPr>
          <p:nvPr userDrawn="1"/>
        </p:nvSpPr>
        <p:spPr bwMode="auto">
          <a:xfrm>
            <a:off x="4137462" y="2054694"/>
            <a:ext cx="220133" cy="231775"/>
          </a:xfrm>
          <a:custGeom>
            <a:avLst/>
            <a:gdLst/>
            <a:ahLst/>
            <a:cxnLst>
              <a:cxn ang="0">
                <a:pos x="208" y="0"/>
              </a:cxn>
              <a:cxn ang="0">
                <a:pos x="208" y="292"/>
              </a:cxn>
              <a:cxn ang="0">
                <a:pos x="208" y="292"/>
              </a:cxn>
              <a:cxn ang="0">
                <a:pos x="180" y="292"/>
              </a:cxn>
              <a:cxn ang="0">
                <a:pos x="152" y="290"/>
              </a:cxn>
              <a:cxn ang="0">
                <a:pos x="125" y="286"/>
              </a:cxn>
              <a:cxn ang="0">
                <a:pos x="98" y="281"/>
              </a:cxn>
              <a:cxn ang="0">
                <a:pos x="72" y="275"/>
              </a:cxn>
              <a:cxn ang="0">
                <a:pos x="47" y="268"/>
              </a:cxn>
              <a:cxn ang="0">
                <a:pos x="23" y="259"/>
              </a:cxn>
              <a:cxn ang="0">
                <a:pos x="0" y="250"/>
              </a:cxn>
              <a:cxn ang="0">
                <a:pos x="0" y="210"/>
              </a:cxn>
              <a:cxn ang="0">
                <a:pos x="0" y="210"/>
              </a:cxn>
              <a:cxn ang="0">
                <a:pos x="0" y="189"/>
              </a:cxn>
              <a:cxn ang="0">
                <a:pos x="3" y="168"/>
              </a:cxn>
              <a:cxn ang="0">
                <a:pos x="9" y="148"/>
              </a:cxn>
              <a:cxn ang="0">
                <a:pos x="15" y="128"/>
              </a:cxn>
              <a:cxn ang="0">
                <a:pos x="24" y="110"/>
              </a:cxn>
              <a:cxn ang="0">
                <a:pos x="35" y="92"/>
              </a:cxn>
              <a:cxn ang="0">
                <a:pos x="47" y="77"/>
              </a:cxn>
              <a:cxn ang="0">
                <a:pos x="60" y="62"/>
              </a:cxn>
              <a:cxn ang="0">
                <a:pos x="75" y="48"/>
              </a:cxn>
              <a:cxn ang="0">
                <a:pos x="92" y="36"/>
              </a:cxn>
              <a:cxn ang="0">
                <a:pos x="109" y="26"/>
              </a:cxn>
              <a:cxn ang="0">
                <a:pos x="127" y="17"/>
              </a:cxn>
              <a:cxn ang="0">
                <a:pos x="146" y="10"/>
              </a:cxn>
              <a:cxn ang="0">
                <a:pos x="166" y="4"/>
              </a:cxn>
              <a:cxn ang="0">
                <a:pos x="187" y="1"/>
              </a:cxn>
              <a:cxn ang="0">
                <a:pos x="208" y="0"/>
              </a:cxn>
            </a:cxnLst>
            <a:rect l="0" t="0" r="r" b="b"/>
            <a:pathLst>
              <a:path w="208" h="292">
                <a:moveTo>
                  <a:pt x="208" y="0"/>
                </a:moveTo>
                <a:lnTo>
                  <a:pt x="208" y="292"/>
                </a:lnTo>
                <a:lnTo>
                  <a:pt x="208" y="292"/>
                </a:lnTo>
                <a:lnTo>
                  <a:pt x="180" y="292"/>
                </a:lnTo>
                <a:lnTo>
                  <a:pt x="152" y="290"/>
                </a:lnTo>
                <a:lnTo>
                  <a:pt x="125" y="286"/>
                </a:lnTo>
                <a:lnTo>
                  <a:pt x="98" y="281"/>
                </a:lnTo>
                <a:lnTo>
                  <a:pt x="72" y="275"/>
                </a:lnTo>
                <a:lnTo>
                  <a:pt x="47" y="268"/>
                </a:lnTo>
                <a:lnTo>
                  <a:pt x="23" y="259"/>
                </a:lnTo>
                <a:lnTo>
                  <a:pt x="0" y="250"/>
                </a:lnTo>
                <a:lnTo>
                  <a:pt x="0" y="210"/>
                </a:lnTo>
                <a:lnTo>
                  <a:pt x="0" y="210"/>
                </a:lnTo>
                <a:lnTo>
                  <a:pt x="0" y="189"/>
                </a:lnTo>
                <a:lnTo>
                  <a:pt x="3" y="168"/>
                </a:lnTo>
                <a:lnTo>
                  <a:pt x="9" y="148"/>
                </a:lnTo>
                <a:lnTo>
                  <a:pt x="15" y="128"/>
                </a:lnTo>
                <a:lnTo>
                  <a:pt x="24" y="110"/>
                </a:lnTo>
                <a:lnTo>
                  <a:pt x="35" y="92"/>
                </a:lnTo>
                <a:lnTo>
                  <a:pt x="47" y="77"/>
                </a:lnTo>
                <a:lnTo>
                  <a:pt x="60" y="62"/>
                </a:lnTo>
                <a:lnTo>
                  <a:pt x="75" y="48"/>
                </a:lnTo>
                <a:lnTo>
                  <a:pt x="92" y="36"/>
                </a:lnTo>
                <a:lnTo>
                  <a:pt x="109" y="26"/>
                </a:lnTo>
                <a:lnTo>
                  <a:pt x="127" y="17"/>
                </a:lnTo>
                <a:lnTo>
                  <a:pt x="146" y="10"/>
                </a:lnTo>
                <a:lnTo>
                  <a:pt x="166" y="4"/>
                </a:lnTo>
                <a:lnTo>
                  <a:pt x="187" y="1"/>
                </a:lnTo>
                <a:lnTo>
                  <a:pt x="208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20" name="Freeform 558"/>
          <p:cNvSpPr>
            <a:spLocks/>
          </p:cNvSpPr>
          <p:nvPr userDrawn="1"/>
        </p:nvSpPr>
        <p:spPr bwMode="auto">
          <a:xfrm>
            <a:off x="4332195" y="2119780"/>
            <a:ext cx="50800" cy="103188"/>
          </a:xfrm>
          <a:custGeom>
            <a:avLst/>
            <a:gdLst/>
            <a:ahLst/>
            <a:cxnLst>
              <a:cxn ang="0">
                <a:pos x="48" y="104"/>
              </a:cxn>
              <a:cxn ang="0">
                <a:pos x="48" y="104"/>
              </a:cxn>
              <a:cxn ang="0">
                <a:pos x="48" y="109"/>
              </a:cxn>
              <a:cxn ang="0">
                <a:pos x="47" y="113"/>
              </a:cxn>
              <a:cxn ang="0">
                <a:pos x="45" y="118"/>
              </a:cxn>
              <a:cxn ang="0">
                <a:pos x="42" y="122"/>
              </a:cxn>
              <a:cxn ang="0">
                <a:pos x="38" y="125"/>
              </a:cxn>
              <a:cxn ang="0">
                <a:pos x="33" y="127"/>
              </a:cxn>
              <a:cxn ang="0">
                <a:pos x="29" y="128"/>
              </a:cxn>
              <a:cxn ang="0">
                <a:pos x="24" y="130"/>
              </a:cxn>
              <a:cxn ang="0">
                <a:pos x="24" y="130"/>
              </a:cxn>
              <a:cxn ang="0">
                <a:pos x="20" y="128"/>
              </a:cxn>
              <a:cxn ang="0">
                <a:pos x="15" y="127"/>
              </a:cxn>
              <a:cxn ang="0">
                <a:pos x="11" y="125"/>
              </a:cxn>
              <a:cxn ang="0">
                <a:pos x="6" y="122"/>
              </a:cxn>
              <a:cxn ang="0">
                <a:pos x="3" y="118"/>
              </a:cxn>
              <a:cxn ang="0">
                <a:pos x="2" y="113"/>
              </a:cxn>
              <a:cxn ang="0">
                <a:pos x="0" y="109"/>
              </a:cxn>
              <a:cxn ang="0">
                <a:pos x="0" y="104"/>
              </a:cxn>
              <a:cxn ang="0">
                <a:pos x="0" y="25"/>
              </a:cxn>
              <a:cxn ang="0">
                <a:pos x="0" y="25"/>
              </a:cxn>
              <a:cxn ang="0">
                <a:pos x="0" y="21"/>
              </a:cxn>
              <a:cxn ang="0">
                <a:pos x="2" y="15"/>
              </a:cxn>
              <a:cxn ang="0">
                <a:pos x="3" y="12"/>
              </a:cxn>
              <a:cxn ang="0">
                <a:pos x="6" y="7"/>
              </a:cxn>
              <a:cxn ang="0">
                <a:pos x="11" y="4"/>
              </a:cxn>
              <a:cxn ang="0">
                <a:pos x="15" y="1"/>
              </a:cxn>
              <a:cxn ang="0">
                <a:pos x="20" y="0"/>
              </a:cxn>
              <a:cxn ang="0">
                <a:pos x="24" y="0"/>
              </a:cxn>
              <a:cxn ang="0">
                <a:pos x="24" y="0"/>
              </a:cxn>
              <a:cxn ang="0">
                <a:pos x="29" y="0"/>
              </a:cxn>
              <a:cxn ang="0">
                <a:pos x="33" y="1"/>
              </a:cxn>
              <a:cxn ang="0">
                <a:pos x="38" y="4"/>
              </a:cxn>
              <a:cxn ang="0">
                <a:pos x="42" y="7"/>
              </a:cxn>
              <a:cxn ang="0">
                <a:pos x="45" y="12"/>
              </a:cxn>
              <a:cxn ang="0">
                <a:pos x="47" y="15"/>
              </a:cxn>
              <a:cxn ang="0">
                <a:pos x="48" y="21"/>
              </a:cxn>
              <a:cxn ang="0">
                <a:pos x="48" y="25"/>
              </a:cxn>
              <a:cxn ang="0">
                <a:pos x="48" y="104"/>
              </a:cxn>
            </a:cxnLst>
            <a:rect l="0" t="0" r="r" b="b"/>
            <a:pathLst>
              <a:path w="48" h="130">
                <a:moveTo>
                  <a:pt x="48" y="104"/>
                </a:moveTo>
                <a:lnTo>
                  <a:pt x="48" y="104"/>
                </a:lnTo>
                <a:lnTo>
                  <a:pt x="48" y="109"/>
                </a:lnTo>
                <a:lnTo>
                  <a:pt x="47" y="113"/>
                </a:lnTo>
                <a:lnTo>
                  <a:pt x="45" y="118"/>
                </a:lnTo>
                <a:lnTo>
                  <a:pt x="42" y="122"/>
                </a:lnTo>
                <a:lnTo>
                  <a:pt x="38" y="125"/>
                </a:lnTo>
                <a:lnTo>
                  <a:pt x="33" y="127"/>
                </a:lnTo>
                <a:lnTo>
                  <a:pt x="29" y="128"/>
                </a:lnTo>
                <a:lnTo>
                  <a:pt x="24" y="130"/>
                </a:lnTo>
                <a:lnTo>
                  <a:pt x="24" y="130"/>
                </a:lnTo>
                <a:lnTo>
                  <a:pt x="20" y="128"/>
                </a:lnTo>
                <a:lnTo>
                  <a:pt x="15" y="127"/>
                </a:lnTo>
                <a:lnTo>
                  <a:pt x="11" y="125"/>
                </a:lnTo>
                <a:lnTo>
                  <a:pt x="6" y="122"/>
                </a:lnTo>
                <a:lnTo>
                  <a:pt x="3" y="118"/>
                </a:lnTo>
                <a:lnTo>
                  <a:pt x="2" y="113"/>
                </a:lnTo>
                <a:lnTo>
                  <a:pt x="0" y="109"/>
                </a:lnTo>
                <a:lnTo>
                  <a:pt x="0" y="104"/>
                </a:lnTo>
                <a:lnTo>
                  <a:pt x="0" y="25"/>
                </a:lnTo>
                <a:lnTo>
                  <a:pt x="0" y="25"/>
                </a:lnTo>
                <a:lnTo>
                  <a:pt x="0" y="21"/>
                </a:lnTo>
                <a:lnTo>
                  <a:pt x="2" y="15"/>
                </a:lnTo>
                <a:lnTo>
                  <a:pt x="3" y="12"/>
                </a:lnTo>
                <a:lnTo>
                  <a:pt x="6" y="7"/>
                </a:lnTo>
                <a:lnTo>
                  <a:pt x="11" y="4"/>
                </a:lnTo>
                <a:lnTo>
                  <a:pt x="15" y="1"/>
                </a:lnTo>
                <a:lnTo>
                  <a:pt x="20" y="0"/>
                </a:lnTo>
                <a:lnTo>
                  <a:pt x="24" y="0"/>
                </a:lnTo>
                <a:lnTo>
                  <a:pt x="24" y="0"/>
                </a:lnTo>
                <a:lnTo>
                  <a:pt x="29" y="0"/>
                </a:lnTo>
                <a:lnTo>
                  <a:pt x="33" y="1"/>
                </a:lnTo>
                <a:lnTo>
                  <a:pt x="38" y="4"/>
                </a:lnTo>
                <a:lnTo>
                  <a:pt x="42" y="7"/>
                </a:lnTo>
                <a:lnTo>
                  <a:pt x="45" y="12"/>
                </a:lnTo>
                <a:lnTo>
                  <a:pt x="47" y="15"/>
                </a:lnTo>
                <a:lnTo>
                  <a:pt x="48" y="21"/>
                </a:lnTo>
                <a:lnTo>
                  <a:pt x="48" y="25"/>
                </a:lnTo>
                <a:lnTo>
                  <a:pt x="48" y="104"/>
                </a:lnTo>
                <a:close/>
              </a:path>
            </a:pathLst>
          </a:custGeom>
          <a:solidFill>
            <a:srgbClr val="191919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21" name="Freeform 559"/>
          <p:cNvSpPr>
            <a:spLocks/>
          </p:cNvSpPr>
          <p:nvPr userDrawn="1"/>
        </p:nvSpPr>
        <p:spPr bwMode="auto">
          <a:xfrm>
            <a:off x="4332195" y="2119780"/>
            <a:ext cx="50800" cy="103188"/>
          </a:xfrm>
          <a:custGeom>
            <a:avLst/>
            <a:gdLst/>
            <a:ahLst/>
            <a:cxnLst>
              <a:cxn ang="0">
                <a:pos x="48" y="104"/>
              </a:cxn>
              <a:cxn ang="0">
                <a:pos x="48" y="104"/>
              </a:cxn>
              <a:cxn ang="0">
                <a:pos x="48" y="109"/>
              </a:cxn>
              <a:cxn ang="0">
                <a:pos x="47" y="113"/>
              </a:cxn>
              <a:cxn ang="0">
                <a:pos x="45" y="118"/>
              </a:cxn>
              <a:cxn ang="0">
                <a:pos x="42" y="122"/>
              </a:cxn>
              <a:cxn ang="0">
                <a:pos x="38" y="125"/>
              </a:cxn>
              <a:cxn ang="0">
                <a:pos x="33" y="127"/>
              </a:cxn>
              <a:cxn ang="0">
                <a:pos x="29" y="128"/>
              </a:cxn>
              <a:cxn ang="0">
                <a:pos x="24" y="130"/>
              </a:cxn>
              <a:cxn ang="0">
                <a:pos x="24" y="130"/>
              </a:cxn>
              <a:cxn ang="0">
                <a:pos x="20" y="128"/>
              </a:cxn>
              <a:cxn ang="0">
                <a:pos x="15" y="127"/>
              </a:cxn>
              <a:cxn ang="0">
                <a:pos x="11" y="125"/>
              </a:cxn>
              <a:cxn ang="0">
                <a:pos x="6" y="122"/>
              </a:cxn>
              <a:cxn ang="0">
                <a:pos x="3" y="118"/>
              </a:cxn>
              <a:cxn ang="0">
                <a:pos x="2" y="113"/>
              </a:cxn>
              <a:cxn ang="0">
                <a:pos x="0" y="109"/>
              </a:cxn>
              <a:cxn ang="0">
                <a:pos x="0" y="104"/>
              </a:cxn>
              <a:cxn ang="0">
                <a:pos x="0" y="25"/>
              </a:cxn>
              <a:cxn ang="0">
                <a:pos x="0" y="25"/>
              </a:cxn>
              <a:cxn ang="0">
                <a:pos x="0" y="21"/>
              </a:cxn>
              <a:cxn ang="0">
                <a:pos x="2" y="15"/>
              </a:cxn>
              <a:cxn ang="0">
                <a:pos x="3" y="12"/>
              </a:cxn>
              <a:cxn ang="0">
                <a:pos x="6" y="7"/>
              </a:cxn>
              <a:cxn ang="0">
                <a:pos x="11" y="4"/>
              </a:cxn>
              <a:cxn ang="0">
                <a:pos x="15" y="1"/>
              </a:cxn>
              <a:cxn ang="0">
                <a:pos x="20" y="0"/>
              </a:cxn>
              <a:cxn ang="0">
                <a:pos x="24" y="0"/>
              </a:cxn>
              <a:cxn ang="0">
                <a:pos x="24" y="0"/>
              </a:cxn>
              <a:cxn ang="0">
                <a:pos x="29" y="0"/>
              </a:cxn>
              <a:cxn ang="0">
                <a:pos x="33" y="1"/>
              </a:cxn>
              <a:cxn ang="0">
                <a:pos x="38" y="4"/>
              </a:cxn>
              <a:cxn ang="0">
                <a:pos x="42" y="7"/>
              </a:cxn>
              <a:cxn ang="0">
                <a:pos x="45" y="12"/>
              </a:cxn>
              <a:cxn ang="0">
                <a:pos x="47" y="15"/>
              </a:cxn>
              <a:cxn ang="0">
                <a:pos x="48" y="21"/>
              </a:cxn>
              <a:cxn ang="0">
                <a:pos x="48" y="25"/>
              </a:cxn>
              <a:cxn ang="0">
                <a:pos x="48" y="104"/>
              </a:cxn>
            </a:cxnLst>
            <a:rect l="0" t="0" r="r" b="b"/>
            <a:pathLst>
              <a:path w="48" h="130">
                <a:moveTo>
                  <a:pt x="48" y="104"/>
                </a:moveTo>
                <a:lnTo>
                  <a:pt x="48" y="104"/>
                </a:lnTo>
                <a:lnTo>
                  <a:pt x="48" y="109"/>
                </a:lnTo>
                <a:lnTo>
                  <a:pt x="47" y="113"/>
                </a:lnTo>
                <a:lnTo>
                  <a:pt x="45" y="118"/>
                </a:lnTo>
                <a:lnTo>
                  <a:pt x="42" y="122"/>
                </a:lnTo>
                <a:lnTo>
                  <a:pt x="38" y="125"/>
                </a:lnTo>
                <a:lnTo>
                  <a:pt x="33" y="127"/>
                </a:lnTo>
                <a:lnTo>
                  <a:pt x="29" y="128"/>
                </a:lnTo>
                <a:lnTo>
                  <a:pt x="24" y="130"/>
                </a:lnTo>
                <a:lnTo>
                  <a:pt x="24" y="130"/>
                </a:lnTo>
                <a:lnTo>
                  <a:pt x="20" y="128"/>
                </a:lnTo>
                <a:lnTo>
                  <a:pt x="15" y="127"/>
                </a:lnTo>
                <a:lnTo>
                  <a:pt x="11" y="125"/>
                </a:lnTo>
                <a:lnTo>
                  <a:pt x="6" y="122"/>
                </a:lnTo>
                <a:lnTo>
                  <a:pt x="3" y="118"/>
                </a:lnTo>
                <a:lnTo>
                  <a:pt x="2" y="113"/>
                </a:lnTo>
                <a:lnTo>
                  <a:pt x="0" y="109"/>
                </a:lnTo>
                <a:lnTo>
                  <a:pt x="0" y="104"/>
                </a:lnTo>
                <a:lnTo>
                  <a:pt x="0" y="25"/>
                </a:lnTo>
                <a:lnTo>
                  <a:pt x="0" y="25"/>
                </a:lnTo>
                <a:lnTo>
                  <a:pt x="0" y="21"/>
                </a:lnTo>
                <a:lnTo>
                  <a:pt x="2" y="15"/>
                </a:lnTo>
                <a:lnTo>
                  <a:pt x="3" y="12"/>
                </a:lnTo>
                <a:lnTo>
                  <a:pt x="6" y="7"/>
                </a:lnTo>
                <a:lnTo>
                  <a:pt x="11" y="4"/>
                </a:lnTo>
                <a:lnTo>
                  <a:pt x="15" y="1"/>
                </a:lnTo>
                <a:lnTo>
                  <a:pt x="20" y="0"/>
                </a:lnTo>
                <a:lnTo>
                  <a:pt x="24" y="0"/>
                </a:lnTo>
                <a:lnTo>
                  <a:pt x="24" y="0"/>
                </a:lnTo>
                <a:lnTo>
                  <a:pt x="29" y="0"/>
                </a:lnTo>
                <a:lnTo>
                  <a:pt x="33" y="1"/>
                </a:lnTo>
                <a:lnTo>
                  <a:pt x="38" y="4"/>
                </a:lnTo>
                <a:lnTo>
                  <a:pt x="42" y="7"/>
                </a:lnTo>
                <a:lnTo>
                  <a:pt x="45" y="12"/>
                </a:lnTo>
                <a:lnTo>
                  <a:pt x="47" y="15"/>
                </a:lnTo>
                <a:lnTo>
                  <a:pt x="48" y="21"/>
                </a:lnTo>
                <a:lnTo>
                  <a:pt x="48" y="25"/>
                </a:lnTo>
                <a:lnTo>
                  <a:pt x="48" y="104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22" name="Freeform 560"/>
          <p:cNvSpPr>
            <a:spLocks/>
          </p:cNvSpPr>
          <p:nvPr userDrawn="1"/>
        </p:nvSpPr>
        <p:spPr bwMode="auto">
          <a:xfrm>
            <a:off x="4137462" y="2253130"/>
            <a:ext cx="220133" cy="3619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245"/>
              </a:cxn>
              <a:cxn ang="0">
                <a:pos x="0" y="245"/>
              </a:cxn>
              <a:cxn ang="0">
                <a:pos x="0" y="266"/>
              </a:cxn>
              <a:cxn ang="0">
                <a:pos x="3" y="287"/>
              </a:cxn>
              <a:cxn ang="0">
                <a:pos x="9" y="307"/>
              </a:cxn>
              <a:cxn ang="0">
                <a:pos x="15" y="326"/>
              </a:cxn>
              <a:cxn ang="0">
                <a:pos x="24" y="345"/>
              </a:cxn>
              <a:cxn ang="0">
                <a:pos x="35" y="363"/>
              </a:cxn>
              <a:cxn ang="0">
                <a:pos x="47" y="378"/>
              </a:cxn>
              <a:cxn ang="0">
                <a:pos x="60" y="393"/>
              </a:cxn>
              <a:cxn ang="0">
                <a:pos x="75" y="407"/>
              </a:cxn>
              <a:cxn ang="0">
                <a:pos x="92" y="419"/>
              </a:cxn>
              <a:cxn ang="0">
                <a:pos x="109" y="429"/>
              </a:cxn>
              <a:cxn ang="0">
                <a:pos x="127" y="438"/>
              </a:cxn>
              <a:cxn ang="0">
                <a:pos x="146" y="444"/>
              </a:cxn>
              <a:cxn ang="0">
                <a:pos x="166" y="450"/>
              </a:cxn>
              <a:cxn ang="0">
                <a:pos x="187" y="453"/>
              </a:cxn>
              <a:cxn ang="0">
                <a:pos x="208" y="455"/>
              </a:cxn>
              <a:cxn ang="0">
                <a:pos x="208" y="455"/>
              </a:cxn>
              <a:cxn ang="0">
                <a:pos x="208" y="42"/>
              </a:cxn>
              <a:cxn ang="0">
                <a:pos x="208" y="42"/>
              </a:cxn>
              <a:cxn ang="0">
                <a:pos x="208" y="42"/>
              </a:cxn>
              <a:cxn ang="0">
                <a:pos x="180" y="42"/>
              </a:cxn>
              <a:cxn ang="0">
                <a:pos x="152" y="40"/>
              </a:cxn>
              <a:cxn ang="0">
                <a:pos x="125" y="36"/>
              </a:cxn>
              <a:cxn ang="0">
                <a:pos x="98" y="31"/>
              </a:cxn>
              <a:cxn ang="0">
                <a:pos x="72" y="25"/>
              </a:cxn>
              <a:cxn ang="0">
                <a:pos x="47" y="18"/>
              </a:cxn>
              <a:cxn ang="0">
                <a:pos x="23" y="9"/>
              </a:cxn>
              <a:cxn ang="0">
                <a:pos x="0" y="0"/>
              </a:cxn>
            </a:cxnLst>
            <a:rect l="0" t="0" r="r" b="b"/>
            <a:pathLst>
              <a:path w="208" h="455">
                <a:moveTo>
                  <a:pt x="0" y="0"/>
                </a:moveTo>
                <a:lnTo>
                  <a:pt x="0" y="245"/>
                </a:lnTo>
                <a:lnTo>
                  <a:pt x="0" y="245"/>
                </a:lnTo>
                <a:lnTo>
                  <a:pt x="0" y="266"/>
                </a:lnTo>
                <a:lnTo>
                  <a:pt x="3" y="287"/>
                </a:lnTo>
                <a:lnTo>
                  <a:pt x="9" y="307"/>
                </a:lnTo>
                <a:lnTo>
                  <a:pt x="15" y="326"/>
                </a:lnTo>
                <a:lnTo>
                  <a:pt x="24" y="345"/>
                </a:lnTo>
                <a:lnTo>
                  <a:pt x="35" y="363"/>
                </a:lnTo>
                <a:lnTo>
                  <a:pt x="47" y="378"/>
                </a:lnTo>
                <a:lnTo>
                  <a:pt x="60" y="393"/>
                </a:lnTo>
                <a:lnTo>
                  <a:pt x="75" y="407"/>
                </a:lnTo>
                <a:lnTo>
                  <a:pt x="92" y="419"/>
                </a:lnTo>
                <a:lnTo>
                  <a:pt x="109" y="429"/>
                </a:lnTo>
                <a:lnTo>
                  <a:pt x="127" y="438"/>
                </a:lnTo>
                <a:lnTo>
                  <a:pt x="146" y="444"/>
                </a:lnTo>
                <a:lnTo>
                  <a:pt x="166" y="450"/>
                </a:lnTo>
                <a:lnTo>
                  <a:pt x="187" y="453"/>
                </a:lnTo>
                <a:lnTo>
                  <a:pt x="208" y="455"/>
                </a:lnTo>
                <a:lnTo>
                  <a:pt x="208" y="455"/>
                </a:lnTo>
                <a:lnTo>
                  <a:pt x="208" y="42"/>
                </a:lnTo>
                <a:lnTo>
                  <a:pt x="208" y="42"/>
                </a:lnTo>
                <a:lnTo>
                  <a:pt x="208" y="42"/>
                </a:lnTo>
                <a:lnTo>
                  <a:pt x="180" y="42"/>
                </a:lnTo>
                <a:lnTo>
                  <a:pt x="152" y="40"/>
                </a:lnTo>
                <a:lnTo>
                  <a:pt x="125" y="36"/>
                </a:lnTo>
                <a:lnTo>
                  <a:pt x="98" y="31"/>
                </a:lnTo>
                <a:lnTo>
                  <a:pt x="72" y="25"/>
                </a:lnTo>
                <a:lnTo>
                  <a:pt x="47" y="18"/>
                </a:lnTo>
                <a:lnTo>
                  <a:pt x="23" y="9"/>
                </a:lnTo>
                <a:lnTo>
                  <a:pt x="0" y="0"/>
                </a:lnTo>
                <a:close/>
              </a:path>
            </a:pathLst>
          </a:custGeom>
          <a:solidFill>
            <a:srgbClr val="E0E0D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23" name="Freeform 561"/>
          <p:cNvSpPr>
            <a:spLocks/>
          </p:cNvSpPr>
          <p:nvPr userDrawn="1"/>
        </p:nvSpPr>
        <p:spPr bwMode="auto">
          <a:xfrm>
            <a:off x="4137462" y="2253130"/>
            <a:ext cx="220133" cy="3619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245"/>
              </a:cxn>
              <a:cxn ang="0">
                <a:pos x="0" y="245"/>
              </a:cxn>
              <a:cxn ang="0">
                <a:pos x="0" y="266"/>
              </a:cxn>
              <a:cxn ang="0">
                <a:pos x="3" y="287"/>
              </a:cxn>
              <a:cxn ang="0">
                <a:pos x="9" y="307"/>
              </a:cxn>
              <a:cxn ang="0">
                <a:pos x="15" y="326"/>
              </a:cxn>
              <a:cxn ang="0">
                <a:pos x="24" y="345"/>
              </a:cxn>
              <a:cxn ang="0">
                <a:pos x="35" y="363"/>
              </a:cxn>
              <a:cxn ang="0">
                <a:pos x="47" y="378"/>
              </a:cxn>
              <a:cxn ang="0">
                <a:pos x="60" y="393"/>
              </a:cxn>
              <a:cxn ang="0">
                <a:pos x="75" y="407"/>
              </a:cxn>
              <a:cxn ang="0">
                <a:pos x="92" y="419"/>
              </a:cxn>
              <a:cxn ang="0">
                <a:pos x="109" y="429"/>
              </a:cxn>
              <a:cxn ang="0">
                <a:pos x="127" y="438"/>
              </a:cxn>
              <a:cxn ang="0">
                <a:pos x="146" y="444"/>
              </a:cxn>
              <a:cxn ang="0">
                <a:pos x="166" y="450"/>
              </a:cxn>
              <a:cxn ang="0">
                <a:pos x="187" y="453"/>
              </a:cxn>
              <a:cxn ang="0">
                <a:pos x="208" y="455"/>
              </a:cxn>
              <a:cxn ang="0">
                <a:pos x="208" y="455"/>
              </a:cxn>
              <a:cxn ang="0">
                <a:pos x="208" y="42"/>
              </a:cxn>
              <a:cxn ang="0">
                <a:pos x="208" y="42"/>
              </a:cxn>
              <a:cxn ang="0">
                <a:pos x="208" y="42"/>
              </a:cxn>
              <a:cxn ang="0">
                <a:pos x="180" y="42"/>
              </a:cxn>
              <a:cxn ang="0">
                <a:pos x="152" y="40"/>
              </a:cxn>
              <a:cxn ang="0">
                <a:pos x="125" y="36"/>
              </a:cxn>
              <a:cxn ang="0">
                <a:pos x="98" y="31"/>
              </a:cxn>
              <a:cxn ang="0">
                <a:pos x="72" y="25"/>
              </a:cxn>
              <a:cxn ang="0">
                <a:pos x="47" y="18"/>
              </a:cxn>
              <a:cxn ang="0">
                <a:pos x="23" y="9"/>
              </a:cxn>
              <a:cxn ang="0">
                <a:pos x="0" y="0"/>
              </a:cxn>
            </a:cxnLst>
            <a:rect l="0" t="0" r="r" b="b"/>
            <a:pathLst>
              <a:path w="208" h="455">
                <a:moveTo>
                  <a:pt x="0" y="0"/>
                </a:moveTo>
                <a:lnTo>
                  <a:pt x="0" y="245"/>
                </a:lnTo>
                <a:lnTo>
                  <a:pt x="0" y="245"/>
                </a:lnTo>
                <a:lnTo>
                  <a:pt x="0" y="266"/>
                </a:lnTo>
                <a:lnTo>
                  <a:pt x="3" y="287"/>
                </a:lnTo>
                <a:lnTo>
                  <a:pt x="9" y="307"/>
                </a:lnTo>
                <a:lnTo>
                  <a:pt x="15" y="326"/>
                </a:lnTo>
                <a:lnTo>
                  <a:pt x="24" y="345"/>
                </a:lnTo>
                <a:lnTo>
                  <a:pt x="35" y="363"/>
                </a:lnTo>
                <a:lnTo>
                  <a:pt x="47" y="378"/>
                </a:lnTo>
                <a:lnTo>
                  <a:pt x="60" y="393"/>
                </a:lnTo>
                <a:lnTo>
                  <a:pt x="75" y="407"/>
                </a:lnTo>
                <a:lnTo>
                  <a:pt x="92" y="419"/>
                </a:lnTo>
                <a:lnTo>
                  <a:pt x="109" y="429"/>
                </a:lnTo>
                <a:lnTo>
                  <a:pt x="127" y="438"/>
                </a:lnTo>
                <a:lnTo>
                  <a:pt x="146" y="444"/>
                </a:lnTo>
                <a:lnTo>
                  <a:pt x="166" y="450"/>
                </a:lnTo>
                <a:lnTo>
                  <a:pt x="187" y="453"/>
                </a:lnTo>
                <a:lnTo>
                  <a:pt x="208" y="455"/>
                </a:lnTo>
                <a:lnTo>
                  <a:pt x="208" y="455"/>
                </a:lnTo>
                <a:lnTo>
                  <a:pt x="208" y="42"/>
                </a:lnTo>
                <a:lnTo>
                  <a:pt x="208" y="42"/>
                </a:lnTo>
                <a:lnTo>
                  <a:pt x="208" y="42"/>
                </a:lnTo>
                <a:lnTo>
                  <a:pt x="180" y="42"/>
                </a:lnTo>
                <a:lnTo>
                  <a:pt x="152" y="40"/>
                </a:lnTo>
                <a:lnTo>
                  <a:pt x="125" y="36"/>
                </a:lnTo>
                <a:lnTo>
                  <a:pt x="98" y="31"/>
                </a:lnTo>
                <a:lnTo>
                  <a:pt x="72" y="25"/>
                </a:lnTo>
                <a:lnTo>
                  <a:pt x="47" y="18"/>
                </a:lnTo>
                <a:lnTo>
                  <a:pt x="23" y="9"/>
                </a:lnTo>
                <a:lnTo>
                  <a:pt x="0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24" name="Freeform 562"/>
          <p:cNvSpPr>
            <a:spLocks/>
          </p:cNvSpPr>
          <p:nvPr userDrawn="1"/>
        </p:nvSpPr>
        <p:spPr bwMode="auto">
          <a:xfrm>
            <a:off x="4137462" y="2054694"/>
            <a:ext cx="220133" cy="231775"/>
          </a:xfrm>
          <a:custGeom>
            <a:avLst/>
            <a:gdLst/>
            <a:ahLst/>
            <a:cxnLst>
              <a:cxn ang="0">
                <a:pos x="208" y="0"/>
              </a:cxn>
              <a:cxn ang="0">
                <a:pos x="208" y="0"/>
              </a:cxn>
              <a:cxn ang="0">
                <a:pos x="187" y="1"/>
              </a:cxn>
              <a:cxn ang="0">
                <a:pos x="166" y="4"/>
              </a:cxn>
              <a:cxn ang="0">
                <a:pos x="146" y="10"/>
              </a:cxn>
              <a:cxn ang="0">
                <a:pos x="127" y="17"/>
              </a:cxn>
              <a:cxn ang="0">
                <a:pos x="109" y="26"/>
              </a:cxn>
              <a:cxn ang="0">
                <a:pos x="92" y="36"/>
              </a:cxn>
              <a:cxn ang="0">
                <a:pos x="75" y="48"/>
              </a:cxn>
              <a:cxn ang="0">
                <a:pos x="60" y="62"/>
              </a:cxn>
              <a:cxn ang="0">
                <a:pos x="47" y="77"/>
              </a:cxn>
              <a:cxn ang="0">
                <a:pos x="35" y="92"/>
              </a:cxn>
              <a:cxn ang="0">
                <a:pos x="24" y="110"/>
              </a:cxn>
              <a:cxn ang="0">
                <a:pos x="15" y="128"/>
              </a:cxn>
              <a:cxn ang="0">
                <a:pos x="9" y="148"/>
              </a:cxn>
              <a:cxn ang="0">
                <a:pos x="3" y="168"/>
              </a:cxn>
              <a:cxn ang="0">
                <a:pos x="0" y="189"/>
              </a:cxn>
              <a:cxn ang="0">
                <a:pos x="0" y="210"/>
              </a:cxn>
              <a:cxn ang="0">
                <a:pos x="0" y="250"/>
              </a:cxn>
              <a:cxn ang="0">
                <a:pos x="0" y="250"/>
              </a:cxn>
              <a:cxn ang="0">
                <a:pos x="23" y="259"/>
              </a:cxn>
              <a:cxn ang="0">
                <a:pos x="47" y="268"/>
              </a:cxn>
              <a:cxn ang="0">
                <a:pos x="72" y="275"/>
              </a:cxn>
              <a:cxn ang="0">
                <a:pos x="98" y="281"/>
              </a:cxn>
              <a:cxn ang="0">
                <a:pos x="125" y="286"/>
              </a:cxn>
              <a:cxn ang="0">
                <a:pos x="152" y="290"/>
              </a:cxn>
              <a:cxn ang="0">
                <a:pos x="180" y="292"/>
              </a:cxn>
              <a:cxn ang="0">
                <a:pos x="208" y="292"/>
              </a:cxn>
              <a:cxn ang="0">
                <a:pos x="208" y="212"/>
              </a:cxn>
              <a:cxn ang="0">
                <a:pos x="208" y="212"/>
              </a:cxn>
              <a:cxn ang="0">
                <a:pos x="204" y="210"/>
              </a:cxn>
              <a:cxn ang="0">
                <a:pos x="199" y="209"/>
              </a:cxn>
              <a:cxn ang="0">
                <a:pos x="195" y="207"/>
              </a:cxn>
              <a:cxn ang="0">
                <a:pos x="190" y="204"/>
              </a:cxn>
              <a:cxn ang="0">
                <a:pos x="187" y="200"/>
              </a:cxn>
              <a:cxn ang="0">
                <a:pos x="186" y="195"/>
              </a:cxn>
              <a:cxn ang="0">
                <a:pos x="184" y="191"/>
              </a:cxn>
              <a:cxn ang="0">
                <a:pos x="184" y="186"/>
              </a:cxn>
              <a:cxn ang="0">
                <a:pos x="184" y="107"/>
              </a:cxn>
              <a:cxn ang="0">
                <a:pos x="184" y="107"/>
              </a:cxn>
              <a:cxn ang="0">
                <a:pos x="184" y="103"/>
              </a:cxn>
              <a:cxn ang="0">
                <a:pos x="186" y="97"/>
              </a:cxn>
              <a:cxn ang="0">
                <a:pos x="187" y="94"/>
              </a:cxn>
              <a:cxn ang="0">
                <a:pos x="190" y="89"/>
              </a:cxn>
              <a:cxn ang="0">
                <a:pos x="195" y="86"/>
              </a:cxn>
              <a:cxn ang="0">
                <a:pos x="199" y="83"/>
              </a:cxn>
              <a:cxn ang="0">
                <a:pos x="204" y="82"/>
              </a:cxn>
              <a:cxn ang="0">
                <a:pos x="208" y="82"/>
              </a:cxn>
              <a:cxn ang="0">
                <a:pos x="208" y="0"/>
              </a:cxn>
            </a:cxnLst>
            <a:rect l="0" t="0" r="r" b="b"/>
            <a:pathLst>
              <a:path w="208" h="292">
                <a:moveTo>
                  <a:pt x="208" y="0"/>
                </a:moveTo>
                <a:lnTo>
                  <a:pt x="208" y="0"/>
                </a:lnTo>
                <a:lnTo>
                  <a:pt x="187" y="1"/>
                </a:lnTo>
                <a:lnTo>
                  <a:pt x="166" y="4"/>
                </a:lnTo>
                <a:lnTo>
                  <a:pt x="146" y="10"/>
                </a:lnTo>
                <a:lnTo>
                  <a:pt x="127" y="17"/>
                </a:lnTo>
                <a:lnTo>
                  <a:pt x="109" y="26"/>
                </a:lnTo>
                <a:lnTo>
                  <a:pt x="92" y="36"/>
                </a:lnTo>
                <a:lnTo>
                  <a:pt x="75" y="48"/>
                </a:lnTo>
                <a:lnTo>
                  <a:pt x="60" y="62"/>
                </a:lnTo>
                <a:lnTo>
                  <a:pt x="47" y="77"/>
                </a:lnTo>
                <a:lnTo>
                  <a:pt x="35" y="92"/>
                </a:lnTo>
                <a:lnTo>
                  <a:pt x="24" y="110"/>
                </a:lnTo>
                <a:lnTo>
                  <a:pt x="15" y="128"/>
                </a:lnTo>
                <a:lnTo>
                  <a:pt x="9" y="148"/>
                </a:lnTo>
                <a:lnTo>
                  <a:pt x="3" y="168"/>
                </a:lnTo>
                <a:lnTo>
                  <a:pt x="0" y="189"/>
                </a:lnTo>
                <a:lnTo>
                  <a:pt x="0" y="210"/>
                </a:lnTo>
                <a:lnTo>
                  <a:pt x="0" y="250"/>
                </a:lnTo>
                <a:lnTo>
                  <a:pt x="0" y="250"/>
                </a:lnTo>
                <a:lnTo>
                  <a:pt x="23" y="259"/>
                </a:lnTo>
                <a:lnTo>
                  <a:pt x="47" y="268"/>
                </a:lnTo>
                <a:lnTo>
                  <a:pt x="72" y="275"/>
                </a:lnTo>
                <a:lnTo>
                  <a:pt x="98" y="281"/>
                </a:lnTo>
                <a:lnTo>
                  <a:pt x="125" y="286"/>
                </a:lnTo>
                <a:lnTo>
                  <a:pt x="152" y="290"/>
                </a:lnTo>
                <a:lnTo>
                  <a:pt x="180" y="292"/>
                </a:lnTo>
                <a:lnTo>
                  <a:pt x="208" y="292"/>
                </a:lnTo>
                <a:lnTo>
                  <a:pt x="208" y="212"/>
                </a:lnTo>
                <a:lnTo>
                  <a:pt x="208" y="212"/>
                </a:lnTo>
                <a:lnTo>
                  <a:pt x="204" y="210"/>
                </a:lnTo>
                <a:lnTo>
                  <a:pt x="199" y="209"/>
                </a:lnTo>
                <a:lnTo>
                  <a:pt x="195" y="207"/>
                </a:lnTo>
                <a:lnTo>
                  <a:pt x="190" y="204"/>
                </a:lnTo>
                <a:lnTo>
                  <a:pt x="187" y="200"/>
                </a:lnTo>
                <a:lnTo>
                  <a:pt x="186" y="195"/>
                </a:lnTo>
                <a:lnTo>
                  <a:pt x="184" y="191"/>
                </a:lnTo>
                <a:lnTo>
                  <a:pt x="184" y="186"/>
                </a:lnTo>
                <a:lnTo>
                  <a:pt x="184" y="107"/>
                </a:lnTo>
                <a:lnTo>
                  <a:pt x="184" y="107"/>
                </a:lnTo>
                <a:lnTo>
                  <a:pt x="184" y="103"/>
                </a:lnTo>
                <a:lnTo>
                  <a:pt x="186" y="97"/>
                </a:lnTo>
                <a:lnTo>
                  <a:pt x="187" y="94"/>
                </a:lnTo>
                <a:lnTo>
                  <a:pt x="190" y="89"/>
                </a:lnTo>
                <a:lnTo>
                  <a:pt x="195" y="86"/>
                </a:lnTo>
                <a:lnTo>
                  <a:pt x="199" y="83"/>
                </a:lnTo>
                <a:lnTo>
                  <a:pt x="204" y="82"/>
                </a:lnTo>
                <a:lnTo>
                  <a:pt x="208" y="82"/>
                </a:lnTo>
                <a:lnTo>
                  <a:pt x="208" y="0"/>
                </a:lnTo>
                <a:close/>
              </a:path>
            </a:pathLst>
          </a:custGeom>
          <a:solidFill>
            <a:srgbClr val="FAFAFA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25" name="Freeform 563"/>
          <p:cNvSpPr>
            <a:spLocks/>
          </p:cNvSpPr>
          <p:nvPr userDrawn="1"/>
        </p:nvSpPr>
        <p:spPr bwMode="auto">
          <a:xfrm>
            <a:off x="4137462" y="2054694"/>
            <a:ext cx="220133" cy="231775"/>
          </a:xfrm>
          <a:custGeom>
            <a:avLst/>
            <a:gdLst/>
            <a:ahLst/>
            <a:cxnLst>
              <a:cxn ang="0">
                <a:pos x="208" y="0"/>
              </a:cxn>
              <a:cxn ang="0">
                <a:pos x="208" y="0"/>
              </a:cxn>
              <a:cxn ang="0">
                <a:pos x="187" y="1"/>
              </a:cxn>
              <a:cxn ang="0">
                <a:pos x="166" y="4"/>
              </a:cxn>
              <a:cxn ang="0">
                <a:pos x="146" y="10"/>
              </a:cxn>
              <a:cxn ang="0">
                <a:pos x="127" y="17"/>
              </a:cxn>
              <a:cxn ang="0">
                <a:pos x="109" y="26"/>
              </a:cxn>
              <a:cxn ang="0">
                <a:pos x="92" y="36"/>
              </a:cxn>
              <a:cxn ang="0">
                <a:pos x="75" y="48"/>
              </a:cxn>
              <a:cxn ang="0">
                <a:pos x="60" y="62"/>
              </a:cxn>
              <a:cxn ang="0">
                <a:pos x="47" y="77"/>
              </a:cxn>
              <a:cxn ang="0">
                <a:pos x="35" y="92"/>
              </a:cxn>
              <a:cxn ang="0">
                <a:pos x="24" y="110"/>
              </a:cxn>
              <a:cxn ang="0">
                <a:pos x="15" y="128"/>
              </a:cxn>
              <a:cxn ang="0">
                <a:pos x="9" y="148"/>
              </a:cxn>
              <a:cxn ang="0">
                <a:pos x="3" y="168"/>
              </a:cxn>
              <a:cxn ang="0">
                <a:pos x="0" y="189"/>
              </a:cxn>
              <a:cxn ang="0">
                <a:pos x="0" y="210"/>
              </a:cxn>
              <a:cxn ang="0">
                <a:pos x="0" y="250"/>
              </a:cxn>
              <a:cxn ang="0">
                <a:pos x="0" y="250"/>
              </a:cxn>
              <a:cxn ang="0">
                <a:pos x="23" y="259"/>
              </a:cxn>
              <a:cxn ang="0">
                <a:pos x="47" y="268"/>
              </a:cxn>
              <a:cxn ang="0">
                <a:pos x="72" y="275"/>
              </a:cxn>
              <a:cxn ang="0">
                <a:pos x="98" y="281"/>
              </a:cxn>
              <a:cxn ang="0">
                <a:pos x="125" y="286"/>
              </a:cxn>
              <a:cxn ang="0">
                <a:pos x="152" y="290"/>
              </a:cxn>
              <a:cxn ang="0">
                <a:pos x="180" y="292"/>
              </a:cxn>
              <a:cxn ang="0">
                <a:pos x="208" y="292"/>
              </a:cxn>
              <a:cxn ang="0">
                <a:pos x="208" y="212"/>
              </a:cxn>
              <a:cxn ang="0">
                <a:pos x="208" y="212"/>
              </a:cxn>
              <a:cxn ang="0">
                <a:pos x="204" y="210"/>
              </a:cxn>
              <a:cxn ang="0">
                <a:pos x="199" y="209"/>
              </a:cxn>
              <a:cxn ang="0">
                <a:pos x="195" y="207"/>
              </a:cxn>
              <a:cxn ang="0">
                <a:pos x="190" y="204"/>
              </a:cxn>
              <a:cxn ang="0">
                <a:pos x="187" y="200"/>
              </a:cxn>
              <a:cxn ang="0">
                <a:pos x="186" y="195"/>
              </a:cxn>
              <a:cxn ang="0">
                <a:pos x="184" y="191"/>
              </a:cxn>
              <a:cxn ang="0">
                <a:pos x="184" y="186"/>
              </a:cxn>
              <a:cxn ang="0">
                <a:pos x="184" y="107"/>
              </a:cxn>
              <a:cxn ang="0">
                <a:pos x="184" y="107"/>
              </a:cxn>
              <a:cxn ang="0">
                <a:pos x="184" y="103"/>
              </a:cxn>
              <a:cxn ang="0">
                <a:pos x="186" y="97"/>
              </a:cxn>
              <a:cxn ang="0">
                <a:pos x="187" y="94"/>
              </a:cxn>
              <a:cxn ang="0">
                <a:pos x="190" y="89"/>
              </a:cxn>
              <a:cxn ang="0">
                <a:pos x="195" y="86"/>
              </a:cxn>
              <a:cxn ang="0">
                <a:pos x="199" y="83"/>
              </a:cxn>
              <a:cxn ang="0">
                <a:pos x="204" y="82"/>
              </a:cxn>
              <a:cxn ang="0">
                <a:pos x="208" y="82"/>
              </a:cxn>
              <a:cxn ang="0">
                <a:pos x="208" y="0"/>
              </a:cxn>
            </a:cxnLst>
            <a:rect l="0" t="0" r="r" b="b"/>
            <a:pathLst>
              <a:path w="208" h="292">
                <a:moveTo>
                  <a:pt x="208" y="0"/>
                </a:moveTo>
                <a:lnTo>
                  <a:pt x="208" y="0"/>
                </a:lnTo>
                <a:lnTo>
                  <a:pt x="187" y="1"/>
                </a:lnTo>
                <a:lnTo>
                  <a:pt x="166" y="4"/>
                </a:lnTo>
                <a:lnTo>
                  <a:pt x="146" y="10"/>
                </a:lnTo>
                <a:lnTo>
                  <a:pt x="127" y="17"/>
                </a:lnTo>
                <a:lnTo>
                  <a:pt x="109" y="26"/>
                </a:lnTo>
                <a:lnTo>
                  <a:pt x="92" y="36"/>
                </a:lnTo>
                <a:lnTo>
                  <a:pt x="75" y="48"/>
                </a:lnTo>
                <a:lnTo>
                  <a:pt x="60" y="62"/>
                </a:lnTo>
                <a:lnTo>
                  <a:pt x="47" y="77"/>
                </a:lnTo>
                <a:lnTo>
                  <a:pt x="35" y="92"/>
                </a:lnTo>
                <a:lnTo>
                  <a:pt x="24" y="110"/>
                </a:lnTo>
                <a:lnTo>
                  <a:pt x="15" y="128"/>
                </a:lnTo>
                <a:lnTo>
                  <a:pt x="9" y="148"/>
                </a:lnTo>
                <a:lnTo>
                  <a:pt x="3" y="168"/>
                </a:lnTo>
                <a:lnTo>
                  <a:pt x="0" y="189"/>
                </a:lnTo>
                <a:lnTo>
                  <a:pt x="0" y="210"/>
                </a:lnTo>
                <a:lnTo>
                  <a:pt x="0" y="250"/>
                </a:lnTo>
                <a:lnTo>
                  <a:pt x="0" y="250"/>
                </a:lnTo>
                <a:lnTo>
                  <a:pt x="23" y="259"/>
                </a:lnTo>
                <a:lnTo>
                  <a:pt x="47" y="268"/>
                </a:lnTo>
                <a:lnTo>
                  <a:pt x="72" y="275"/>
                </a:lnTo>
                <a:lnTo>
                  <a:pt x="98" y="281"/>
                </a:lnTo>
                <a:lnTo>
                  <a:pt x="125" y="286"/>
                </a:lnTo>
                <a:lnTo>
                  <a:pt x="152" y="290"/>
                </a:lnTo>
                <a:lnTo>
                  <a:pt x="180" y="292"/>
                </a:lnTo>
                <a:lnTo>
                  <a:pt x="208" y="292"/>
                </a:lnTo>
                <a:lnTo>
                  <a:pt x="208" y="212"/>
                </a:lnTo>
                <a:lnTo>
                  <a:pt x="208" y="212"/>
                </a:lnTo>
                <a:lnTo>
                  <a:pt x="204" y="210"/>
                </a:lnTo>
                <a:lnTo>
                  <a:pt x="199" y="209"/>
                </a:lnTo>
                <a:lnTo>
                  <a:pt x="195" y="207"/>
                </a:lnTo>
                <a:lnTo>
                  <a:pt x="190" y="204"/>
                </a:lnTo>
                <a:lnTo>
                  <a:pt x="187" y="200"/>
                </a:lnTo>
                <a:lnTo>
                  <a:pt x="186" y="195"/>
                </a:lnTo>
                <a:lnTo>
                  <a:pt x="184" y="191"/>
                </a:lnTo>
                <a:lnTo>
                  <a:pt x="184" y="186"/>
                </a:lnTo>
                <a:lnTo>
                  <a:pt x="184" y="107"/>
                </a:lnTo>
                <a:lnTo>
                  <a:pt x="184" y="107"/>
                </a:lnTo>
                <a:lnTo>
                  <a:pt x="184" y="103"/>
                </a:lnTo>
                <a:lnTo>
                  <a:pt x="186" y="97"/>
                </a:lnTo>
                <a:lnTo>
                  <a:pt x="187" y="94"/>
                </a:lnTo>
                <a:lnTo>
                  <a:pt x="190" y="89"/>
                </a:lnTo>
                <a:lnTo>
                  <a:pt x="195" y="86"/>
                </a:lnTo>
                <a:lnTo>
                  <a:pt x="199" y="83"/>
                </a:lnTo>
                <a:lnTo>
                  <a:pt x="204" y="82"/>
                </a:lnTo>
                <a:lnTo>
                  <a:pt x="208" y="82"/>
                </a:lnTo>
                <a:lnTo>
                  <a:pt x="208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26" name="Freeform 564"/>
          <p:cNvSpPr>
            <a:spLocks/>
          </p:cNvSpPr>
          <p:nvPr userDrawn="1"/>
        </p:nvSpPr>
        <p:spPr bwMode="auto">
          <a:xfrm>
            <a:off x="4332195" y="2119780"/>
            <a:ext cx="25400" cy="103188"/>
          </a:xfrm>
          <a:custGeom>
            <a:avLst/>
            <a:gdLst/>
            <a:ahLst/>
            <a:cxnLst>
              <a:cxn ang="0">
                <a:pos x="24" y="0"/>
              </a:cxn>
              <a:cxn ang="0">
                <a:pos x="24" y="0"/>
              </a:cxn>
              <a:cxn ang="0">
                <a:pos x="24" y="0"/>
              </a:cxn>
              <a:cxn ang="0">
                <a:pos x="20" y="0"/>
              </a:cxn>
              <a:cxn ang="0">
                <a:pos x="15" y="1"/>
              </a:cxn>
              <a:cxn ang="0">
                <a:pos x="11" y="4"/>
              </a:cxn>
              <a:cxn ang="0">
                <a:pos x="6" y="7"/>
              </a:cxn>
              <a:cxn ang="0">
                <a:pos x="3" y="12"/>
              </a:cxn>
              <a:cxn ang="0">
                <a:pos x="2" y="15"/>
              </a:cxn>
              <a:cxn ang="0">
                <a:pos x="0" y="21"/>
              </a:cxn>
              <a:cxn ang="0">
                <a:pos x="0" y="25"/>
              </a:cxn>
              <a:cxn ang="0">
                <a:pos x="0" y="104"/>
              </a:cxn>
              <a:cxn ang="0">
                <a:pos x="0" y="104"/>
              </a:cxn>
              <a:cxn ang="0">
                <a:pos x="0" y="109"/>
              </a:cxn>
              <a:cxn ang="0">
                <a:pos x="2" y="113"/>
              </a:cxn>
              <a:cxn ang="0">
                <a:pos x="3" y="118"/>
              </a:cxn>
              <a:cxn ang="0">
                <a:pos x="6" y="122"/>
              </a:cxn>
              <a:cxn ang="0">
                <a:pos x="11" y="125"/>
              </a:cxn>
              <a:cxn ang="0">
                <a:pos x="15" y="127"/>
              </a:cxn>
              <a:cxn ang="0">
                <a:pos x="20" y="128"/>
              </a:cxn>
              <a:cxn ang="0">
                <a:pos x="24" y="130"/>
              </a:cxn>
              <a:cxn ang="0">
                <a:pos x="24" y="130"/>
              </a:cxn>
              <a:cxn ang="0">
                <a:pos x="24" y="130"/>
              </a:cxn>
              <a:cxn ang="0">
                <a:pos x="24" y="130"/>
              </a:cxn>
              <a:cxn ang="0">
                <a:pos x="24" y="0"/>
              </a:cxn>
              <a:cxn ang="0">
                <a:pos x="24" y="0"/>
              </a:cxn>
            </a:cxnLst>
            <a:rect l="0" t="0" r="r" b="b"/>
            <a:pathLst>
              <a:path w="24" h="130">
                <a:moveTo>
                  <a:pt x="24" y="0"/>
                </a:moveTo>
                <a:lnTo>
                  <a:pt x="24" y="0"/>
                </a:lnTo>
                <a:lnTo>
                  <a:pt x="24" y="0"/>
                </a:lnTo>
                <a:lnTo>
                  <a:pt x="20" y="0"/>
                </a:lnTo>
                <a:lnTo>
                  <a:pt x="15" y="1"/>
                </a:lnTo>
                <a:lnTo>
                  <a:pt x="11" y="4"/>
                </a:lnTo>
                <a:lnTo>
                  <a:pt x="6" y="7"/>
                </a:lnTo>
                <a:lnTo>
                  <a:pt x="3" y="12"/>
                </a:lnTo>
                <a:lnTo>
                  <a:pt x="2" y="15"/>
                </a:lnTo>
                <a:lnTo>
                  <a:pt x="0" y="21"/>
                </a:lnTo>
                <a:lnTo>
                  <a:pt x="0" y="25"/>
                </a:lnTo>
                <a:lnTo>
                  <a:pt x="0" y="104"/>
                </a:lnTo>
                <a:lnTo>
                  <a:pt x="0" y="104"/>
                </a:lnTo>
                <a:lnTo>
                  <a:pt x="0" y="109"/>
                </a:lnTo>
                <a:lnTo>
                  <a:pt x="2" y="113"/>
                </a:lnTo>
                <a:lnTo>
                  <a:pt x="3" y="118"/>
                </a:lnTo>
                <a:lnTo>
                  <a:pt x="6" y="122"/>
                </a:lnTo>
                <a:lnTo>
                  <a:pt x="11" y="125"/>
                </a:lnTo>
                <a:lnTo>
                  <a:pt x="15" y="127"/>
                </a:lnTo>
                <a:lnTo>
                  <a:pt x="20" y="128"/>
                </a:lnTo>
                <a:lnTo>
                  <a:pt x="24" y="130"/>
                </a:lnTo>
                <a:lnTo>
                  <a:pt x="24" y="130"/>
                </a:lnTo>
                <a:lnTo>
                  <a:pt x="24" y="130"/>
                </a:lnTo>
                <a:lnTo>
                  <a:pt x="24" y="130"/>
                </a:lnTo>
                <a:lnTo>
                  <a:pt x="24" y="0"/>
                </a:lnTo>
                <a:lnTo>
                  <a:pt x="24" y="0"/>
                </a:lnTo>
                <a:close/>
              </a:path>
            </a:pathLst>
          </a:custGeom>
          <a:solidFill>
            <a:srgbClr val="5A5756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27" name="Freeform 565"/>
          <p:cNvSpPr>
            <a:spLocks/>
          </p:cNvSpPr>
          <p:nvPr userDrawn="1"/>
        </p:nvSpPr>
        <p:spPr bwMode="auto">
          <a:xfrm>
            <a:off x="4332195" y="2119780"/>
            <a:ext cx="25400" cy="103188"/>
          </a:xfrm>
          <a:custGeom>
            <a:avLst/>
            <a:gdLst/>
            <a:ahLst/>
            <a:cxnLst>
              <a:cxn ang="0">
                <a:pos x="24" y="0"/>
              </a:cxn>
              <a:cxn ang="0">
                <a:pos x="24" y="0"/>
              </a:cxn>
              <a:cxn ang="0">
                <a:pos x="24" y="0"/>
              </a:cxn>
              <a:cxn ang="0">
                <a:pos x="20" y="0"/>
              </a:cxn>
              <a:cxn ang="0">
                <a:pos x="15" y="1"/>
              </a:cxn>
              <a:cxn ang="0">
                <a:pos x="11" y="4"/>
              </a:cxn>
              <a:cxn ang="0">
                <a:pos x="6" y="7"/>
              </a:cxn>
              <a:cxn ang="0">
                <a:pos x="3" y="12"/>
              </a:cxn>
              <a:cxn ang="0">
                <a:pos x="2" y="15"/>
              </a:cxn>
              <a:cxn ang="0">
                <a:pos x="0" y="21"/>
              </a:cxn>
              <a:cxn ang="0">
                <a:pos x="0" y="25"/>
              </a:cxn>
              <a:cxn ang="0">
                <a:pos x="0" y="104"/>
              </a:cxn>
              <a:cxn ang="0">
                <a:pos x="0" y="104"/>
              </a:cxn>
              <a:cxn ang="0">
                <a:pos x="0" y="109"/>
              </a:cxn>
              <a:cxn ang="0">
                <a:pos x="2" y="113"/>
              </a:cxn>
              <a:cxn ang="0">
                <a:pos x="3" y="118"/>
              </a:cxn>
              <a:cxn ang="0">
                <a:pos x="6" y="122"/>
              </a:cxn>
              <a:cxn ang="0">
                <a:pos x="11" y="125"/>
              </a:cxn>
              <a:cxn ang="0">
                <a:pos x="15" y="127"/>
              </a:cxn>
              <a:cxn ang="0">
                <a:pos x="20" y="128"/>
              </a:cxn>
              <a:cxn ang="0">
                <a:pos x="24" y="130"/>
              </a:cxn>
              <a:cxn ang="0">
                <a:pos x="24" y="130"/>
              </a:cxn>
              <a:cxn ang="0">
                <a:pos x="24" y="130"/>
              </a:cxn>
              <a:cxn ang="0">
                <a:pos x="24" y="130"/>
              </a:cxn>
              <a:cxn ang="0">
                <a:pos x="24" y="0"/>
              </a:cxn>
              <a:cxn ang="0">
                <a:pos x="24" y="0"/>
              </a:cxn>
            </a:cxnLst>
            <a:rect l="0" t="0" r="r" b="b"/>
            <a:pathLst>
              <a:path w="24" h="130">
                <a:moveTo>
                  <a:pt x="24" y="0"/>
                </a:moveTo>
                <a:lnTo>
                  <a:pt x="24" y="0"/>
                </a:lnTo>
                <a:lnTo>
                  <a:pt x="24" y="0"/>
                </a:lnTo>
                <a:lnTo>
                  <a:pt x="20" y="0"/>
                </a:lnTo>
                <a:lnTo>
                  <a:pt x="15" y="1"/>
                </a:lnTo>
                <a:lnTo>
                  <a:pt x="11" y="4"/>
                </a:lnTo>
                <a:lnTo>
                  <a:pt x="6" y="7"/>
                </a:lnTo>
                <a:lnTo>
                  <a:pt x="3" y="12"/>
                </a:lnTo>
                <a:lnTo>
                  <a:pt x="2" y="15"/>
                </a:lnTo>
                <a:lnTo>
                  <a:pt x="0" y="21"/>
                </a:lnTo>
                <a:lnTo>
                  <a:pt x="0" y="25"/>
                </a:lnTo>
                <a:lnTo>
                  <a:pt x="0" y="104"/>
                </a:lnTo>
                <a:lnTo>
                  <a:pt x="0" y="104"/>
                </a:lnTo>
                <a:lnTo>
                  <a:pt x="0" y="109"/>
                </a:lnTo>
                <a:lnTo>
                  <a:pt x="2" y="113"/>
                </a:lnTo>
                <a:lnTo>
                  <a:pt x="3" y="118"/>
                </a:lnTo>
                <a:lnTo>
                  <a:pt x="6" y="122"/>
                </a:lnTo>
                <a:lnTo>
                  <a:pt x="11" y="125"/>
                </a:lnTo>
                <a:lnTo>
                  <a:pt x="15" y="127"/>
                </a:lnTo>
                <a:lnTo>
                  <a:pt x="20" y="128"/>
                </a:lnTo>
                <a:lnTo>
                  <a:pt x="24" y="130"/>
                </a:lnTo>
                <a:lnTo>
                  <a:pt x="24" y="130"/>
                </a:lnTo>
                <a:lnTo>
                  <a:pt x="24" y="130"/>
                </a:lnTo>
                <a:lnTo>
                  <a:pt x="24" y="130"/>
                </a:lnTo>
                <a:lnTo>
                  <a:pt x="24" y="0"/>
                </a:lnTo>
                <a:lnTo>
                  <a:pt x="24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28" name="Freeform 566"/>
          <p:cNvSpPr>
            <a:spLocks/>
          </p:cNvSpPr>
          <p:nvPr userDrawn="1"/>
        </p:nvSpPr>
        <p:spPr bwMode="auto">
          <a:xfrm>
            <a:off x="4394003" y="0"/>
            <a:ext cx="60959" cy="2054694"/>
          </a:xfrm>
          <a:custGeom>
            <a:avLst/>
            <a:gdLst/>
            <a:ahLst/>
            <a:cxnLst>
              <a:cxn ang="0">
                <a:pos x="18" y="1763"/>
              </a:cxn>
              <a:cxn ang="0">
                <a:pos x="18" y="1663"/>
              </a:cxn>
              <a:cxn ang="0">
                <a:pos x="18" y="1663"/>
              </a:cxn>
              <a:cxn ang="0">
                <a:pos x="14" y="1663"/>
              </a:cxn>
              <a:cxn ang="0">
                <a:pos x="18" y="1663"/>
              </a:cxn>
              <a:cxn ang="0">
                <a:pos x="18" y="1663"/>
              </a:cxn>
              <a:cxn ang="0">
                <a:pos x="14" y="1663"/>
              </a:cxn>
              <a:cxn ang="0">
                <a:pos x="18" y="1663"/>
              </a:cxn>
              <a:cxn ang="0">
                <a:pos x="18" y="1663"/>
              </a:cxn>
              <a:cxn ang="0">
                <a:pos x="18" y="1654"/>
              </a:cxn>
              <a:cxn ang="0">
                <a:pos x="18" y="1654"/>
              </a:cxn>
              <a:cxn ang="0">
                <a:pos x="18" y="1643"/>
              </a:cxn>
              <a:cxn ang="0">
                <a:pos x="21" y="1631"/>
              </a:cxn>
              <a:cxn ang="0">
                <a:pos x="21" y="1631"/>
              </a:cxn>
              <a:cxn ang="0">
                <a:pos x="24" y="1625"/>
              </a:cxn>
              <a:cxn ang="0">
                <a:pos x="29" y="1619"/>
              </a:cxn>
              <a:cxn ang="0">
                <a:pos x="33" y="1613"/>
              </a:cxn>
              <a:cxn ang="0">
                <a:pos x="39" y="1607"/>
              </a:cxn>
              <a:cxn ang="0">
                <a:pos x="39" y="1607"/>
              </a:cxn>
              <a:cxn ang="0">
                <a:pos x="62" y="1592"/>
              </a:cxn>
              <a:cxn ang="0">
                <a:pos x="62" y="1592"/>
              </a:cxn>
              <a:cxn ang="0">
                <a:pos x="76" y="1581"/>
              </a:cxn>
              <a:cxn ang="0">
                <a:pos x="76" y="1581"/>
              </a:cxn>
              <a:cxn ang="0">
                <a:pos x="86" y="1571"/>
              </a:cxn>
              <a:cxn ang="0">
                <a:pos x="89" y="1565"/>
              </a:cxn>
              <a:cxn ang="0">
                <a:pos x="94" y="1557"/>
              </a:cxn>
              <a:cxn ang="0">
                <a:pos x="94" y="1557"/>
              </a:cxn>
              <a:cxn ang="0">
                <a:pos x="98" y="1540"/>
              </a:cxn>
              <a:cxn ang="0">
                <a:pos x="101" y="1519"/>
              </a:cxn>
              <a:cxn ang="0">
                <a:pos x="101" y="1519"/>
              </a:cxn>
              <a:cxn ang="0">
                <a:pos x="101" y="0"/>
              </a:cxn>
              <a:cxn ang="0">
                <a:pos x="83" y="0"/>
              </a:cxn>
              <a:cxn ang="0">
                <a:pos x="83" y="1519"/>
              </a:cxn>
              <a:cxn ang="0">
                <a:pos x="92" y="1519"/>
              </a:cxn>
              <a:cxn ang="0">
                <a:pos x="83" y="1518"/>
              </a:cxn>
              <a:cxn ang="0">
                <a:pos x="83" y="1518"/>
              </a:cxn>
              <a:cxn ang="0">
                <a:pos x="82" y="1534"/>
              </a:cxn>
              <a:cxn ang="0">
                <a:pos x="79" y="1548"/>
              </a:cxn>
              <a:cxn ang="0">
                <a:pos x="79" y="1548"/>
              </a:cxn>
              <a:cxn ang="0">
                <a:pos x="74" y="1556"/>
              </a:cxn>
              <a:cxn ang="0">
                <a:pos x="71" y="1560"/>
              </a:cxn>
              <a:cxn ang="0">
                <a:pos x="71" y="1560"/>
              </a:cxn>
              <a:cxn ang="0">
                <a:pos x="64" y="1568"/>
              </a:cxn>
              <a:cxn ang="0">
                <a:pos x="55" y="1575"/>
              </a:cxn>
              <a:cxn ang="0">
                <a:pos x="55" y="1575"/>
              </a:cxn>
              <a:cxn ang="0">
                <a:pos x="29" y="1592"/>
              </a:cxn>
              <a:cxn ang="0">
                <a:pos x="29" y="1592"/>
              </a:cxn>
              <a:cxn ang="0">
                <a:pos x="20" y="1599"/>
              </a:cxn>
              <a:cxn ang="0">
                <a:pos x="14" y="1609"/>
              </a:cxn>
              <a:cxn ang="0">
                <a:pos x="8" y="1616"/>
              </a:cxn>
              <a:cxn ang="0">
                <a:pos x="5" y="1625"/>
              </a:cxn>
              <a:cxn ang="0">
                <a:pos x="5" y="1625"/>
              </a:cxn>
              <a:cxn ang="0">
                <a:pos x="2" y="1633"/>
              </a:cxn>
              <a:cxn ang="0">
                <a:pos x="0" y="1640"/>
              </a:cxn>
              <a:cxn ang="0">
                <a:pos x="0" y="1654"/>
              </a:cxn>
              <a:cxn ang="0">
                <a:pos x="0" y="1654"/>
              </a:cxn>
              <a:cxn ang="0">
                <a:pos x="0" y="1666"/>
              </a:cxn>
              <a:cxn ang="0">
                <a:pos x="9" y="1665"/>
              </a:cxn>
              <a:cxn ang="0">
                <a:pos x="0" y="1665"/>
              </a:cxn>
              <a:cxn ang="0">
                <a:pos x="0" y="1763"/>
              </a:cxn>
              <a:cxn ang="0">
                <a:pos x="18" y="1763"/>
              </a:cxn>
              <a:cxn ang="0">
                <a:pos x="18" y="1763"/>
              </a:cxn>
            </a:cxnLst>
            <a:rect l="0" t="0" r="r" b="b"/>
            <a:pathLst>
              <a:path w="101" h="1763">
                <a:moveTo>
                  <a:pt x="18" y="1763"/>
                </a:moveTo>
                <a:lnTo>
                  <a:pt x="18" y="1663"/>
                </a:lnTo>
                <a:lnTo>
                  <a:pt x="18" y="1663"/>
                </a:lnTo>
                <a:lnTo>
                  <a:pt x="14" y="1663"/>
                </a:lnTo>
                <a:lnTo>
                  <a:pt x="18" y="1663"/>
                </a:lnTo>
                <a:lnTo>
                  <a:pt x="18" y="1663"/>
                </a:lnTo>
                <a:lnTo>
                  <a:pt x="14" y="1663"/>
                </a:lnTo>
                <a:lnTo>
                  <a:pt x="18" y="1663"/>
                </a:lnTo>
                <a:lnTo>
                  <a:pt x="18" y="1663"/>
                </a:lnTo>
                <a:lnTo>
                  <a:pt x="18" y="1654"/>
                </a:lnTo>
                <a:lnTo>
                  <a:pt x="18" y="1654"/>
                </a:lnTo>
                <a:lnTo>
                  <a:pt x="18" y="1643"/>
                </a:lnTo>
                <a:lnTo>
                  <a:pt x="21" y="1631"/>
                </a:lnTo>
                <a:lnTo>
                  <a:pt x="21" y="1631"/>
                </a:lnTo>
                <a:lnTo>
                  <a:pt x="24" y="1625"/>
                </a:lnTo>
                <a:lnTo>
                  <a:pt x="29" y="1619"/>
                </a:lnTo>
                <a:lnTo>
                  <a:pt x="33" y="1613"/>
                </a:lnTo>
                <a:lnTo>
                  <a:pt x="39" y="1607"/>
                </a:lnTo>
                <a:lnTo>
                  <a:pt x="39" y="1607"/>
                </a:lnTo>
                <a:lnTo>
                  <a:pt x="62" y="1592"/>
                </a:lnTo>
                <a:lnTo>
                  <a:pt x="62" y="1592"/>
                </a:lnTo>
                <a:lnTo>
                  <a:pt x="76" y="1581"/>
                </a:lnTo>
                <a:lnTo>
                  <a:pt x="76" y="1581"/>
                </a:lnTo>
                <a:lnTo>
                  <a:pt x="86" y="1571"/>
                </a:lnTo>
                <a:lnTo>
                  <a:pt x="89" y="1565"/>
                </a:lnTo>
                <a:lnTo>
                  <a:pt x="94" y="1557"/>
                </a:lnTo>
                <a:lnTo>
                  <a:pt x="94" y="1557"/>
                </a:lnTo>
                <a:lnTo>
                  <a:pt x="98" y="1540"/>
                </a:lnTo>
                <a:lnTo>
                  <a:pt x="101" y="1519"/>
                </a:lnTo>
                <a:lnTo>
                  <a:pt x="101" y="1519"/>
                </a:lnTo>
                <a:lnTo>
                  <a:pt x="101" y="0"/>
                </a:lnTo>
                <a:lnTo>
                  <a:pt x="83" y="0"/>
                </a:lnTo>
                <a:lnTo>
                  <a:pt x="83" y="1519"/>
                </a:lnTo>
                <a:lnTo>
                  <a:pt x="92" y="1519"/>
                </a:lnTo>
                <a:lnTo>
                  <a:pt x="83" y="1518"/>
                </a:lnTo>
                <a:lnTo>
                  <a:pt x="83" y="1518"/>
                </a:lnTo>
                <a:lnTo>
                  <a:pt x="82" y="1534"/>
                </a:lnTo>
                <a:lnTo>
                  <a:pt x="79" y="1548"/>
                </a:lnTo>
                <a:lnTo>
                  <a:pt x="79" y="1548"/>
                </a:lnTo>
                <a:lnTo>
                  <a:pt x="74" y="1556"/>
                </a:lnTo>
                <a:lnTo>
                  <a:pt x="71" y="1560"/>
                </a:lnTo>
                <a:lnTo>
                  <a:pt x="71" y="1560"/>
                </a:lnTo>
                <a:lnTo>
                  <a:pt x="64" y="1568"/>
                </a:lnTo>
                <a:lnTo>
                  <a:pt x="55" y="1575"/>
                </a:lnTo>
                <a:lnTo>
                  <a:pt x="55" y="1575"/>
                </a:lnTo>
                <a:lnTo>
                  <a:pt x="29" y="1592"/>
                </a:lnTo>
                <a:lnTo>
                  <a:pt x="29" y="1592"/>
                </a:lnTo>
                <a:lnTo>
                  <a:pt x="20" y="1599"/>
                </a:lnTo>
                <a:lnTo>
                  <a:pt x="14" y="1609"/>
                </a:lnTo>
                <a:lnTo>
                  <a:pt x="8" y="1616"/>
                </a:lnTo>
                <a:lnTo>
                  <a:pt x="5" y="1625"/>
                </a:lnTo>
                <a:lnTo>
                  <a:pt x="5" y="1625"/>
                </a:lnTo>
                <a:lnTo>
                  <a:pt x="2" y="1633"/>
                </a:lnTo>
                <a:lnTo>
                  <a:pt x="0" y="1640"/>
                </a:lnTo>
                <a:lnTo>
                  <a:pt x="0" y="1654"/>
                </a:lnTo>
                <a:lnTo>
                  <a:pt x="0" y="1654"/>
                </a:lnTo>
                <a:lnTo>
                  <a:pt x="0" y="1666"/>
                </a:lnTo>
                <a:lnTo>
                  <a:pt x="9" y="1665"/>
                </a:lnTo>
                <a:lnTo>
                  <a:pt x="0" y="1665"/>
                </a:lnTo>
                <a:lnTo>
                  <a:pt x="0" y="1763"/>
                </a:lnTo>
                <a:lnTo>
                  <a:pt x="18" y="1763"/>
                </a:lnTo>
                <a:lnTo>
                  <a:pt x="18" y="1763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429" name="그룹 428"/>
          <p:cNvGrpSpPr/>
          <p:nvPr userDrawn="1"/>
        </p:nvGrpSpPr>
        <p:grpSpPr>
          <a:xfrm>
            <a:off x="4028092" y="2504239"/>
            <a:ext cx="785881" cy="3349155"/>
            <a:chOff x="2936619" y="1260976"/>
            <a:chExt cx="589411" cy="3349155"/>
          </a:xfrm>
        </p:grpSpPr>
        <p:sp>
          <p:nvSpPr>
            <p:cNvPr id="430" name="Freeform 5"/>
            <p:cNvSpPr>
              <a:spLocks/>
            </p:cNvSpPr>
            <p:nvPr userDrawn="1"/>
          </p:nvSpPr>
          <p:spPr bwMode="auto">
            <a:xfrm>
              <a:off x="2936619" y="1260976"/>
              <a:ext cx="543852" cy="774689"/>
            </a:xfrm>
            <a:custGeom>
              <a:avLst/>
              <a:gdLst/>
              <a:ahLst/>
              <a:cxnLst>
                <a:cxn ang="0">
                  <a:pos x="2030" y="1011"/>
                </a:cxn>
                <a:cxn ang="0">
                  <a:pos x="1974" y="1030"/>
                </a:cxn>
                <a:cxn ang="0">
                  <a:pos x="1932" y="1064"/>
                </a:cxn>
                <a:cxn ang="0">
                  <a:pos x="1909" y="1109"/>
                </a:cxn>
                <a:cxn ang="0">
                  <a:pos x="1809" y="1180"/>
                </a:cxn>
                <a:cxn ang="0">
                  <a:pos x="1805" y="1095"/>
                </a:cxn>
                <a:cxn ang="0">
                  <a:pos x="1783" y="1051"/>
                </a:cxn>
                <a:cxn ang="0">
                  <a:pos x="1740" y="1017"/>
                </a:cxn>
                <a:cxn ang="0">
                  <a:pos x="1683" y="999"/>
                </a:cxn>
                <a:cxn ang="0">
                  <a:pos x="1636" y="996"/>
                </a:cxn>
                <a:cxn ang="0">
                  <a:pos x="1578" y="1011"/>
                </a:cxn>
                <a:cxn ang="0">
                  <a:pos x="1532" y="1042"/>
                </a:cxn>
                <a:cxn ang="0">
                  <a:pos x="1503" y="1083"/>
                </a:cxn>
                <a:cxn ang="0">
                  <a:pos x="1497" y="1180"/>
                </a:cxn>
                <a:cxn ang="0">
                  <a:pos x="1399" y="1121"/>
                </a:cxn>
                <a:cxn ang="0">
                  <a:pos x="1381" y="1073"/>
                </a:cxn>
                <a:cxn ang="0">
                  <a:pos x="1343" y="1038"/>
                </a:cxn>
                <a:cxn ang="0">
                  <a:pos x="1289" y="1014"/>
                </a:cxn>
                <a:cxn ang="0">
                  <a:pos x="1243" y="1008"/>
                </a:cxn>
                <a:cxn ang="0">
                  <a:pos x="1182" y="1018"/>
                </a:cxn>
                <a:cxn ang="0">
                  <a:pos x="1132" y="1045"/>
                </a:cxn>
                <a:cxn ang="0">
                  <a:pos x="1099" y="1085"/>
                </a:cxn>
                <a:cxn ang="0">
                  <a:pos x="1088" y="1134"/>
                </a:cxn>
                <a:cxn ang="0">
                  <a:pos x="991" y="126"/>
                </a:cxn>
                <a:cxn ang="0">
                  <a:pos x="978" y="77"/>
                </a:cxn>
                <a:cxn ang="0">
                  <a:pos x="945" y="37"/>
                </a:cxn>
                <a:cxn ang="0">
                  <a:pos x="895" y="10"/>
                </a:cxn>
                <a:cxn ang="0">
                  <a:pos x="834" y="0"/>
                </a:cxn>
                <a:cxn ang="0">
                  <a:pos x="788" y="6"/>
                </a:cxn>
                <a:cxn ang="0">
                  <a:pos x="735" y="28"/>
                </a:cxn>
                <a:cxn ang="0">
                  <a:pos x="696" y="65"/>
                </a:cxn>
                <a:cxn ang="0">
                  <a:pos x="678" y="113"/>
                </a:cxn>
                <a:cxn ang="0">
                  <a:pos x="678" y="1650"/>
                </a:cxn>
                <a:cxn ang="0">
                  <a:pos x="272" y="1144"/>
                </a:cxn>
                <a:cxn ang="0">
                  <a:pos x="234" y="1113"/>
                </a:cxn>
                <a:cxn ang="0">
                  <a:pos x="182" y="1101"/>
                </a:cxn>
                <a:cxn ang="0">
                  <a:pos x="124" y="1110"/>
                </a:cxn>
                <a:cxn ang="0">
                  <a:pos x="81" y="1129"/>
                </a:cxn>
                <a:cxn ang="0">
                  <a:pos x="35" y="1169"/>
                </a:cxn>
                <a:cxn ang="0">
                  <a:pos x="7" y="1218"/>
                </a:cxn>
                <a:cxn ang="0">
                  <a:pos x="0" y="1270"/>
                </a:cxn>
                <a:cxn ang="0">
                  <a:pos x="14" y="1318"/>
                </a:cxn>
                <a:cxn ang="0">
                  <a:pos x="729" y="2503"/>
                </a:cxn>
                <a:cxn ang="0">
                  <a:pos x="773" y="2583"/>
                </a:cxn>
                <a:cxn ang="0">
                  <a:pos x="842" y="2660"/>
                </a:cxn>
                <a:cxn ang="0">
                  <a:pos x="941" y="2724"/>
                </a:cxn>
                <a:cxn ang="0">
                  <a:pos x="981" y="2741"/>
                </a:cxn>
                <a:cxn ang="0">
                  <a:pos x="1013" y="2770"/>
                </a:cxn>
                <a:cxn ang="0">
                  <a:pos x="1030" y="2821"/>
                </a:cxn>
                <a:cxn ang="0">
                  <a:pos x="2041" y="3153"/>
                </a:cxn>
                <a:cxn ang="0">
                  <a:pos x="2069" y="2761"/>
                </a:cxn>
                <a:cxn ang="0">
                  <a:pos x="2146" y="2703"/>
                </a:cxn>
                <a:cxn ang="0">
                  <a:pos x="2201" y="2622"/>
                </a:cxn>
                <a:cxn ang="0">
                  <a:pos x="2217" y="2551"/>
                </a:cxn>
                <a:cxn ang="0">
                  <a:pos x="2217" y="1134"/>
                </a:cxn>
                <a:cxn ang="0">
                  <a:pos x="2211" y="1097"/>
                </a:cxn>
                <a:cxn ang="0">
                  <a:pos x="2181" y="1054"/>
                </a:cxn>
                <a:cxn ang="0">
                  <a:pos x="2135" y="1023"/>
                </a:cxn>
                <a:cxn ang="0">
                  <a:pos x="2078" y="1009"/>
                </a:cxn>
              </a:cxnLst>
              <a:rect l="0" t="0" r="r" b="b"/>
              <a:pathLst>
                <a:path w="2217" h="3158">
                  <a:moveTo>
                    <a:pt x="2061" y="1008"/>
                  </a:moveTo>
                  <a:lnTo>
                    <a:pt x="2061" y="1008"/>
                  </a:lnTo>
                  <a:lnTo>
                    <a:pt x="2045" y="1009"/>
                  </a:lnTo>
                  <a:lnTo>
                    <a:pt x="2030" y="1011"/>
                  </a:lnTo>
                  <a:lnTo>
                    <a:pt x="2015" y="1014"/>
                  </a:lnTo>
                  <a:lnTo>
                    <a:pt x="2001" y="1018"/>
                  </a:lnTo>
                  <a:lnTo>
                    <a:pt x="1987" y="1023"/>
                  </a:lnTo>
                  <a:lnTo>
                    <a:pt x="1974" y="1030"/>
                  </a:lnTo>
                  <a:lnTo>
                    <a:pt x="1962" y="1038"/>
                  </a:lnTo>
                  <a:lnTo>
                    <a:pt x="1950" y="1045"/>
                  </a:lnTo>
                  <a:lnTo>
                    <a:pt x="1941" y="1054"/>
                  </a:lnTo>
                  <a:lnTo>
                    <a:pt x="1932" y="1064"/>
                  </a:lnTo>
                  <a:lnTo>
                    <a:pt x="1924" y="1073"/>
                  </a:lnTo>
                  <a:lnTo>
                    <a:pt x="1918" y="1085"/>
                  </a:lnTo>
                  <a:lnTo>
                    <a:pt x="1912" y="1097"/>
                  </a:lnTo>
                  <a:lnTo>
                    <a:pt x="1909" y="1109"/>
                  </a:lnTo>
                  <a:lnTo>
                    <a:pt x="1906" y="1121"/>
                  </a:lnTo>
                  <a:lnTo>
                    <a:pt x="1906" y="1134"/>
                  </a:lnTo>
                  <a:lnTo>
                    <a:pt x="1906" y="1180"/>
                  </a:lnTo>
                  <a:lnTo>
                    <a:pt x="1809" y="1180"/>
                  </a:lnTo>
                  <a:lnTo>
                    <a:pt x="1809" y="1122"/>
                  </a:lnTo>
                  <a:lnTo>
                    <a:pt x="1809" y="1122"/>
                  </a:lnTo>
                  <a:lnTo>
                    <a:pt x="1808" y="1109"/>
                  </a:lnTo>
                  <a:lnTo>
                    <a:pt x="1805" y="1095"/>
                  </a:lnTo>
                  <a:lnTo>
                    <a:pt x="1802" y="1083"/>
                  </a:lnTo>
                  <a:lnTo>
                    <a:pt x="1796" y="1073"/>
                  </a:lnTo>
                  <a:lnTo>
                    <a:pt x="1790" y="1061"/>
                  </a:lnTo>
                  <a:lnTo>
                    <a:pt x="1783" y="1051"/>
                  </a:lnTo>
                  <a:lnTo>
                    <a:pt x="1772" y="1042"/>
                  </a:lnTo>
                  <a:lnTo>
                    <a:pt x="1763" y="1033"/>
                  </a:lnTo>
                  <a:lnTo>
                    <a:pt x="1752" y="1024"/>
                  </a:lnTo>
                  <a:lnTo>
                    <a:pt x="1740" y="1017"/>
                  </a:lnTo>
                  <a:lnTo>
                    <a:pt x="1726" y="1011"/>
                  </a:lnTo>
                  <a:lnTo>
                    <a:pt x="1713" y="1006"/>
                  </a:lnTo>
                  <a:lnTo>
                    <a:pt x="1698" y="1002"/>
                  </a:lnTo>
                  <a:lnTo>
                    <a:pt x="1683" y="999"/>
                  </a:lnTo>
                  <a:lnTo>
                    <a:pt x="1669" y="996"/>
                  </a:lnTo>
                  <a:lnTo>
                    <a:pt x="1652" y="996"/>
                  </a:lnTo>
                  <a:lnTo>
                    <a:pt x="1652" y="996"/>
                  </a:lnTo>
                  <a:lnTo>
                    <a:pt x="1636" y="996"/>
                  </a:lnTo>
                  <a:lnTo>
                    <a:pt x="1621" y="999"/>
                  </a:lnTo>
                  <a:lnTo>
                    <a:pt x="1606" y="1002"/>
                  </a:lnTo>
                  <a:lnTo>
                    <a:pt x="1592" y="1006"/>
                  </a:lnTo>
                  <a:lnTo>
                    <a:pt x="1578" y="1011"/>
                  </a:lnTo>
                  <a:lnTo>
                    <a:pt x="1565" y="1017"/>
                  </a:lnTo>
                  <a:lnTo>
                    <a:pt x="1553" y="1024"/>
                  </a:lnTo>
                  <a:lnTo>
                    <a:pt x="1541" y="1033"/>
                  </a:lnTo>
                  <a:lnTo>
                    <a:pt x="1532" y="1042"/>
                  </a:lnTo>
                  <a:lnTo>
                    <a:pt x="1523" y="1051"/>
                  </a:lnTo>
                  <a:lnTo>
                    <a:pt x="1514" y="1061"/>
                  </a:lnTo>
                  <a:lnTo>
                    <a:pt x="1509" y="1073"/>
                  </a:lnTo>
                  <a:lnTo>
                    <a:pt x="1503" y="1083"/>
                  </a:lnTo>
                  <a:lnTo>
                    <a:pt x="1500" y="1095"/>
                  </a:lnTo>
                  <a:lnTo>
                    <a:pt x="1497" y="1109"/>
                  </a:lnTo>
                  <a:lnTo>
                    <a:pt x="1497" y="1122"/>
                  </a:lnTo>
                  <a:lnTo>
                    <a:pt x="1497" y="1180"/>
                  </a:lnTo>
                  <a:lnTo>
                    <a:pt x="1400" y="1180"/>
                  </a:lnTo>
                  <a:lnTo>
                    <a:pt x="1400" y="1134"/>
                  </a:lnTo>
                  <a:lnTo>
                    <a:pt x="1400" y="1134"/>
                  </a:lnTo>
                  <a:lnTo>
                    <a:pt x="1399" y="1121"/>
                  </a:lnTo>
                  <a:lnTo>
                    <a:pt x="1396" y="1109"/>
                  </a:lnTo>
                  <a:lnTo>
                    <a:pt x="1393" y="1097"/>
                  </a:lnTo>
                  <a:lnTo>
                    <a:pt x="1387" y="1085"/>
                  </a:lnTo>
                  <a:lnTo>
                    <a:pt x="1381" y="1073"/>
                  </a:lnTo>
                  <a:lnTo>
                    <a:pt x="1374" y="1064"/>
                  </a:lnTo>
                  <a:lnTo>
                    <a:pt x="1363" y="1054"/>
                  </a:lnTo>
                  <a:lnTo>
                    <a:pt x="1354" y="1045"/>
                  </a:lnTo>
                  <a:lnTo>
                    <a:pt x="1343" y="1038"/>
                  </a:lnTo>
                  <a:lnTo>
                    <a:pt x="1331" y="1030"/>
                  </a:lnTo>
                  <a:lnTo>
                    <a:pt x="1317" y="1023"/>
                  </a:lnTo>
                  <a:lnTo>
                    <a:pt x="1304" y="1018"/>
                  </a:lnTo>
                  <a:lnTo>
                    <a:pt x="1289" y="1014"/>
                  </a:lnTo>
                  <a:lnTo>
                    <a:pt x="1274" y="1011"/>
                  </a:lnTo>
                  <a:lnTo>
                    <a:pt x="1260" y="1009"/>
                  </a:lnTo>
                  <a:lnTo>
                    <a:pt x="1243" y="1008"/>
                  </a:lnTo>
                  <a:lnTo>
                    <a:pt x="1243" y="1008"/>
                  </a:lnTo>
                  <a:lnTo>
                    <a:pt x="1227" y="1009"/>
                  </a:lnTo>
                  <a:lnTo>
                    <a:pt x="1212" y="1011"/>
                  </a:lnTo>
                  <a:lnTo>
                    <a:pt x="1197" y="1014"/>
                  </a:lnTo>
                  <a:lnTo>
                    <a:pt x="1182" y="1018"/>
                  </a:lnTo>
                  <a:lnTo>
                    <a:pt x="1169" y="1023"/>
                  </a:lnTo>
                  <a:lnTo>
                    <a:pt x="1156" y="1030"/>
                  </a:lnTo>
                  <a:lnTo>
                    <a:pt x="1144" y="1038"/>
                  </a:lnTo>
                  <a:lnTo>
                    <a:pt x="1132" y="1045"/>
                  </a:lnTo>
                  <a:lnTo>
                    <a:pt x="1123" y="1054"/>
                  </a:lnTo>
                  <a:lnTo>
                    <a:pt x="1114" y="1064"/>
                  </a:lnTo>
                  <a:lnTo>
                    <a:pt x="1105" y="1073"/>
                  </a:lnTo>
                  <a:lnTo>
                    <a:pt x="1099" y="1085"/>
                  </a:lnTo>
                  <a:lnTo>
                    <a:pt x="1094" y="1097"/>
                  </a:lnTo>
                  <a:lnTo>
                    <a:pt x="1091" y="1109"/>
                  </a:lnTo>
                  <a:lnTo>
                    <a:pt x="1088" y="1121"/>
                  </a:lnTo>
                  <a:lnTo>
                    <a:pt x="1088" y="1134"/>
                  </a:lnTo>
                  <a:lnTo>
                    <a:pt x="1088" y="1180"/>
                  </a:lnTo>
                  <a:lnTo>
                    <a:pt x="991" y="1180"/>
                  </a:lnTo>
                  <a:lnTo>
                    <a:pt x="991" y="126"/>
                  </a:lnTo>
                  <a:lnTo>
                    <a:pt x="991" y="126"/>
                  </a:lnTo>
                  <a:lnTo>
                    <a:pt x="990" y="113"/>
                  </a:lnTo>
                  <a:lnTo>
                    <a:pt x="987" y="101"/>
                  </a:lnTo>
                  <a:lnTo>
                    <a:pt x="984" y="87"/>
                  </a:lnTo>
                  <a:lnTo>
                    <a:pt x="978" y="77"/>
                  </a:lnTo>
                  <a:lnTo>
                    <a:pt x="972" y="65"/>
                  </a:lnTo>
                  <a:lnTo>
                    <a:pt x="965" y="55"/>
                  </a:lnTo>
                  <a:lnTo>
                    <a:pt x="956" y="46"/>
                  </a:lnTo>
                  <a:lnTo>
                    <a:pt x="945" y="37"/>
                  </a:lnTo>
                  <a:lnTo>
                    <a:pt x="933" y="28"/>
                  </a:lnTo>
                  <a:lnTo>
                    <a:pt x="922" y="21"/>
                  </a:lnTo>
                  <a:lnTo>
                    <a:pt x="908" y="15"/>
                  </a:lnTo>
                  <a:lnTo>
                    <a:pt x="895" y="10"/>
                  </a:lnTo>
                  <a:lnTo>
                    <a:pt x="880" y="6"/>
                  </a:lnTo>
                  <a:lnTo>
                    <a:pt x="865" y="3"/>
                  </a:lnTo>
                  <a:lnTo>
                    <a:pt x="850" y="0"/>
                  </a:lnTo>
                  <a:lnTo>
                    <a:pt x="834" y="0"/>
                  </a:lnTo>
                  <a:lnTo>
                    <a:pt x="834" y="0"/>
                  </a:lnTo>
                  <a:lnTo>
                    <a:pt x="818" y="0"/>
                  </a:lnTo>
                  <a:lnTo>
                    <a:pt x="803" y="3"/>
                  </a:lnTo>
                  <a:lnTo>
                    <a:pt x="788" y="6"/>
                  </a:lnTo>
                  <a:lnTo>
                    <a:pt x="773" y="10"/>
                  </a:lnTo>
                  <a:lnTo>
                    <a:pt x="760" y="15"/>
                  </a:lnTo>
                  <a:lnTo>
                    <a:pt x="747" y="21"/>
                  </a:lnTo>
                  <a:lnTo>
                    <a:pt x="735" y="28"/>
                  </a:lnTo>
                  <a:lnTo>
                    <a:pt x="724" y="37"/>
                  </a:lnTo>
                  <a:lnTo>
                    <a:pt x="714" y="46"/>
                  </a:lnTo>
                  <a:lnTo>
                    <a:pt x="705" y="55"/>
                  </a:lnTo>
                  <a:lnTo>
                    <a:pt x="696" y="65"/>
                  </a:lnTo>
                  <a:lnTo>
                    <a:pt x="690" y="77"/>
                  </a:lnTo>
                  <a:lnTo>
                    <a:pt x="684" y="87"/>
                  </a:lnTo>
                  <a:lnTo>
                    <a:pt x="681" y="101"/>
                  </a:lnTo>
                  <a:lnTo>
                    <a:pt x="678" y="113"/>
                  </a:lnTo>
                  <a:lnTo>
                    <a:pt x="678" y="126"/>
                  </a:lnTo>
                  <a:lnTo>
                    <a:pt x="678" y="1180"/>
                  </a:lnTo>
                  <a:lnTo>
                    <a:pt x="678" y="1598"/>
                  </a:lnTo>
                  <a:lnTo>
                    <a:pt x="678" y="1650"/>
                  </a:lnTo>
                  <a:lnTo>
                    <a:pt x="680" y="1805"/>
                  </a:lnTo>
                  <a:lnTo>
                    <a:pt x="280" y="1155"/>
                  </a:lnTo>
                  <a:lnTo>
                    <a:pt x="280" y="1155"/>
                  </a:lnTo>
                  <a:lnTo>
                    <a:pt x="272" y="1144"/>
                  </a:lnTo>
                  <a:lnTo>
                    <a:pt x="265" y="1135"/>
                  </a:lnTo>
                  <a:lnTo>
                    <a:pt x="255" y="1126"/>
                  </a:lnTo>
                  <a:lnTo>
                    <a:pt x="244" y="1119"/>
                  </a:lnTo>
                  <a:lnTo>
                    <a:pt x="234" y="1113"/>
                  </a:lnTo>
                  <a:lnTo>
                    <a:pt x="221" y="1109"/>
                  </a:lnTo>
                  <a:lnTo>
                    <a:pt x="209" y="1106"/>
                  </a:lnTo>
                  <a:lnTo>
                    <a:pt x="195" y="1103"/>
                  </a:lnTo>
                  <a:lnTo>
                    <a:pt x="182" y="1101"/>
                  </a:lnTo>
                  <a:lnTo>
                    <a:pt x="167" y="1103"/>
                  </a:lnTo>
                  <a:lnTo>
                    <a:pt x="154" y="1104"/>
                  </a:lnTo>
                  <a:lnTo>
                    <a:pt x="139" y="1106"/>
                  </a:lnTo>
                  <a:lnTo>
                    <a:pt x="124" y="1110"/>
                  </a:lnTo>
                  <a:lnTo>
                    <a:pt x="109" y="1116"/>
                  </a:lnTo>
                  <a:lnTo>
                    <a:pt x="96" y="1122"/>
                  </a:lnTo>
                  <a:lnTo>
                    <a:pt x="81" y="1129"/>
                  </a:lnTo>
                  <a:lnTo>
                    <a:pt x="81" y="1129"/>
                  </a:lnTo>
                  <a:lnTo>
                    <a:pt x="68" y="1138"/>
                  </a:lnTo>
                  <a:lnTo>
                    <a:pt x="56" y="1149"/>
                  </a:lnTo>
                  <a:lnTo>
                    <a:pt x="46" y="1159"/>
                  </a:lnTo>
                  <a:lnTo>
                    <a:pt x="35" y="1169"/>
                  </a:lnTo>
                  <a:lnTo>
                    <a:pt x="26" y="1181"/>
                  </a:lnTo>
                  <a:lnTo>
                    <a:pt x="19" y="1193"/>
                  </a:lnTo>
                  <a:lnTo>
                    <a:pt x="12" y="1206"/>
                  </a:lnTo>
                  <a:lnTo>
                    <a:pt x="7" y="1218"/>
                  </a:lnTo>
                  <a:lnTo>
                    <a:pt x="3" y="1232"/>
                  </a:lnTo>
                  <a:lnTo>
                    <a:pt x="0" y="1245"/>
                  </a:lnTo>
                  <a:lnTo>
                    <a:pt x="0" y="1257"/>
                  </a:lnTo>
                  <a:lnTo>
                    <a:pt x="0" y="1270"/>
                  </a:lnTo>
                  <a:lnTo>
                    <a:pt x="1" y="1284"/>
                  </a:lnTo>
                  <a:lnTo>
                    <a:pt x="4" y="1295"/>
                  </a:lnTo>
                  <a:lnTo>
                    <a:pt x="9" y="1307"/>
                  </a:lnTo>
                  <a:lnTo>
                    <a:pt x="14" y="1318"/>
                  </a:lnTo>
                  <a:lnTo>
                    <a:pt x="708" y="2447"/>
                  </a:lnTo>
                  <a:lnTo>
                    <a:pt x="708" y="2447"/>
                  </a:lnTo>
                  <a:lnTo>
                    <a:pt x="720" y="2484"/>
                  </a:lnTo>
                  <a:lnTo>
                    <a:pt x="729" y="2503"/>
                  </a:lnTo>
                  <a:lnTo>
                    <a:pt x="738" y="2523"/>
                  </a:lnTo>
                  <a:lnTo>
                    <a:pt x="748" y="2542"/>
                  </a:lnTo>
                  <a:lnTo>
                    <a:pt x="760" y="2563"/>
                  </a:lnTo>
                  <a:lnTo>
                    <a:pt x="773" y="2583"/>
                  </a:lnTo>
                  <a:lnTo>
                    <a:pt x="787" y="2603"/>
                  </a:lnTo>
                  <a:lnTo>
                    <a:pt x="803" y="2623"/>
                  </a:lnTo>
                  <a:lnTo>
                    <a:pt x="822" y="2643"/>
                  </a:lnTo>
                  <a:lnTo>
                    <a:pt x="842" y="2660"/>
                  </a:lnTo>
                  <a:lnTo>
                    <a:pt x="864" y="2678"/>
                  </a:lnTo>
                  <a:lnTo>
                    <a:pt x="887" y="2696"/>
                  </a:lnTo>
                  <a:lnTo>
                    <a:pt x="913" y="2711"/>
                  </a:lnTo>
                  <a:lnTo>
                    <a:pt x="941" y="2724"/>
                  </a:lnTo>
                  <a:lnTo>
                    <a:pt x="972" y="2738"/>
                  </a:lnTo>
                  <a:lnTo>
                    <a:pt x="972" y="2738"/>
                  </a:lnTo>
                  <a:lnTo>
                    <a:pt x="973" y="2738"/>
                  </a:lnTo>
                  <a:lnTo>
                    <a:pt x="981" y="2741"/>
                  </a:lnTo>
                  <a:lnTo>
                    <a:pt x="991" y="2745"/>
                  </a:lnTo>
                  <a:lnTo>
                    <a:pt x="1002" y="2755"/>
                  </a:lnTo>
                  <a:lnTo>
                    <a:pt x="1008" y="2761"/>
                  </a:lnTo>
                  <a:lnTo>
                    <a:pt x="1013" y="2770"/>
                  </a:lnTo>
                  <a:lnTo>
                    <a:pt x="1018" y="2781"/>
                  </a:lnTo>
                  <a:lnTo>
                    <a:pt x="1022" y="2791"/>
                  </a:lnTo>
                  <a:lnTo>
                    <a:pt x="1027" y="2806"/>
                  </a:lnTo>
                  <a:lnTo>
                    <a:pt x="1030" y="2821"/>
                  </a:lnTo>
                  <a:lnTo>
                    <a:pt x="1031" y="2838"/>
                  </a:lnTo>
                  <a:lnTo>
                    <a:pt x="1033" y="2859"/>
                  </a:lnTo>
                  <a:lnTo>
                    <a:pt x="1033" y="3158"/>
                  </a:lnTo>
                  <a:lnTo>
                    <a:pt x="2041" y="3153"/>
                  </a:lnTo>
                  <a:lnTo>
                    <a:pt x="2041" y="2775"/>
                  </a:lnTo>
                  <a:lnTo>
                    <a:pt x="2041" y="2775"/>
                  </a:lnTo>
                  <a:lnTo>
                    <a:pt x="2048" y="2770"/>
                  </a:lnTo>
                  <a:lnTo>
                    <a:pt x="2069" y="2761"/>
                  </a:lnTo>
                  <a:lnTo>
                    <a:pt x="2097" y="2743"/>
                  </a:lnTo>
                  <a:lnTo>
                    <a:pt x="2113" y="2733"/>
                  </a:lnTo>
                  <a:lnTo>
                    <a:pt x="2130" y="2720"/>
                  </a:lnTo>
                  <a:lnTo>
                    <a:pt x="2146" y="2703"/>
                  </a:lnTo>
                  <a:lnTo>
                    <a:pt x="2162" y="2686"/>
                  </a:lnTo>
                  <a:lnTo>
                    <a:pt x="2177" y="2666"/>
                  </a:lnTo>
                  <a:lnTo>
                    <a:pt x="2190" y="2646"/>
                  </a:lnTo>
                  <a:lnTo>
                    <a:pt x="2201" y="2622"/>
                  </a:lnTo>
                  <a:lnTo>
                    <a:pt x="2210" y="2595"/>
                  </a:lnTo>
                  <a:lnTo>
                    <a:pt x="2214" y="2580"/>
                  </a:lnTo>
                  <a:lnTo>
                    <a:pt x="2216" y="2567"/>
                  </a:lnTo>
                  <a:lnTo>
                    <a:pt x="2217" y="2551"/>
                  </a:lnTo>
                  <a:lnTo>
                    <a:pt x="2217" y="2536"/>
                  </a:lnTo>
                  <a:lnTo>
                    <a:pt x="2217" y="1604"/>
                  </a:lnTo>
                  <a:lnTo>
                    <a:pt x="2217" y="1180"/>
                  </a:lnTo>
                  <a:lnTo>
                    <a:pt x="2217" y="1134"/>
                  </a:lnTo>
                  <a:lnTo>
                    <a:pt x="2217" y="1134"/>
                  </a:lnTo>
                  <a:lnTo>
                    <a:pt x="2217" y="1121"/>
                  </a:lnTo>
                  <a:lnTo>
                    <a:pt x="2214" y="1109"/>
                  </a:lnTo>
                  <a:lnTo>
                    <a:pt x="2211" y="1097"/>
                  </a:lnTo>
                  <a:lnTo>
                    <a:pt x="2205" y="1085"/>
                  </a:lnTo>
                  <a:lnTo>
                    <a:pt x="2199" y="1073"/>
                  </a:lnTo>
                  <a:lnTo>
                    <a:pt x="2190" y="1064"/>
                  </a:lnTo>
                  <a:lnTo>
                    <a:pt x="2181" y="1054"/>
                  </a:lnTo>
                  <a:lnTo>
                    <a:pt x="2173" y="1045"/>
                  </a:lnTo>
                  <a:lnTo>
                    <a:pt x="2161" y="1038"/>
                  </a:lnTo>
                  <a:lnTo>
                    <a:pt x="2149" y="1030"/>
                  </a:lnTo>
                  <a:lnTo>
                    <a:pt x="2135" y="1023"/>
                  </a:lnTo>
                  <a:lnTo>
                    <a:pt x="2122" y="1018"/>
                  </a:lnTo>
                  <a:lnTo>
                    <a:pt x="2107" y="1014"/>
                  </a:lnTo>
                  <a:lnTo>
                    <a:pt x="2092" y="1011"/>
                  </a:lnTo>
                  <a:lnTo>
                    <a:pt x="2078" y="1009"/>
                  </a:lnTo>
                  <a:lnTo>
                    <a:pt x="2061" y="1008"/>
                  </a:lnTo>
                  <a:lnTo>
                    <a:pt x="2061" y="1008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31" name="Rectangle 116"/>
            <p:cNvSpPr>
              <a:spLocks noChangeArrowheads="1"/>
            </p:cNvSpPr>
            <p:nvPr userDrawn="1"/>
          </p:nvSpPr>
          <p:spPr bwMode="auto">
            <a:xfrm>
              <a:off x="3143822" y="1989386"/>
              <a:ext cx="335334" cy="21635"/>
            </a:xfrm>
            <a:prstGeom prst="rect">
              <a:avLst/>
            </a:prstGeom>
            <a:solidFill>
              <a:srgbClr val="C6CCC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32" name="Rectangle 117"/>
            <p:cNvSpPr>
              <a:spLocks noChangeArrowheads="1"/>
            </p:cNvSpPr>
            <p:nvPr userDrawn="1"/>
          </p:nvSpPr>
          <p:spPr bwMode="auto">
            <a:xfrm>
              <a:off x="3143822" y="2003810"/>
              <a:ext cx="335334" cy="250599"/>
            </a:xfrm>
            <a:prstGeom prst="rect">
              <a:avLst/>
            </a:prstGeom>
            <a:solidFill>
              <a:srgbClr val="EFF2E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33" name="Rectangle 118"/>
            <p:cNvSpPr>
              <a:spLocks noChangeArrowheads="1"/>
            </p:cNvSpPr>
            <p:nvPr userDrawn="1"/>
          </p:nvSpPr>
          <p:spPr bwMode="auto">
            <a:xfrm>
              <a:off x="3311488" y="2003810"/>
              <a:ext cx="167667" cy="250599"/>
            </a:xfrm>
            <a:prstGeom prst="rect">
              <a:avLst/>
            </a:prstGeom>
            <a:solidFill>
              <a:srgbClr val="DAE1D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434" name="그룹 218"/>
            <p:cNvGrpSpPr/>
            <p:nvPr userDrawn="1"/>
          </p:nvGrpSpPr>
          <p:grpSpPr>
            <a:xfrm>
              <a:off x="3096947" y="2247195"/>
              <a:ext cx="429083" cy="2362936"/>
              <a:chOff x="2335197" y="1998923"/>
              <a:chExt cx="330298" cy="1650098"/>
            </a:xfrm>
          </p:grpSpPr>
          <p:sp>
            <p:nvSpPr>
              <p:cNvPr id="444" name="Rectangle 119"/>
              <p:cNvSpPr>
                <a:spLocks noChangeArrowheads="1"/>
              </p:cNvSpPr>
              <p:nvPr/>
            </p:nvSpPr>
            <p:spPr bwMode="auto">
              <a:xfrm>
                <a:off x="2335197" y="1998923"/>
                <a:ext cx="330298" cy="1650098"/>
              </a:xfrm>
              <a:prstGeom prst="rect">
                <a:avLst/>
              </a:prstGeom>
              <a:solidFill>
                <a:srgbClr val="C5D64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45" name="Rectangle 120"/>
              <p:cNvSpPr>
                <a:spLocks noChangeArrowheads="1"/>
              </p:cNvSpPr>
              <p:nvPr/>
            </p:nvSpPr>
            <p:spPr bwMode="auto">
              <a:xfrm>
                <a:off x="2500346" y="1998923"/>
                <a:ext cx="165149" cy="1650098"/>
              </a:xfrm>
              <a:prstGeom prst="rect">
                <a:avLst/>
              </a:prstGeom>
              <a:solidFill>
                <a:srgbClr val="A4B54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sp>
          <p:nvSpPr>
            <p:cNvPr id="435" name="Freeform 132"/>
            <p:cNvSpPr>
              <a:spLocks/>
            </p:cNvSpPr>
            <p:nvPr userDrawn="1"/>
          </p:nvSpPr>
          <p:spPr bwMode="auto">
            <a:xfrm>
              <a:off x="3435887" y="2025444"/>
              <a:ext cx="21635" cy="21635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2"/>
                </a:cxn>
                <a:cxn ang="0">
                  <a:pos x="6" y="12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36" name="Freeform 133"/>
            <p:cNvSpPr>
              <a:spLocks/>
            </p:cNvSpPr>
            <p:nvPr userDrawn="1"/>
          </p:nvSpPr>
          <p:spPr bwMode="auto">
            <a:xfrm>
              <a:off x="3435887" y="2061501"/>
              <a:ext cx="21635" cy="25240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4"/>
                </a:cxn>
                <a:cxn ang="0">
                  <a:pos x="6" y="14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4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37" name="Freeform 134"/>
            <p:cNvSpPr>
              <a:spLocks/>
            </p:cNvSpPr>
            <p:nvPr userDrawn="1"/>
          </p:nvSpPr>
          <p:spPr bwMode="auto">
            <a:xfrm>
              <a:off x="3435887" y="2095755"/>
              <a:ext cx="21635" cy="25240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4"/>
                </a:cxn>
                <a:cxn ang="0">
                  <a:pos x="6" y="14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4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38" name="Rectangle 162"/>
            <p:cNvSpPr>
              <a:spLocks noChangeArrowheads="1"/>
            </p:cNvSpPr>
            <p:nvPr userDrawn="1"/>
          </p:nvSpPr>
          <p:spPr bwMode="auto">
            <a:xfrm>
              <a:off x="3143822" y="1989386"/>
              <a:ext cx="335334" cy="21635"/>
            </a:xfrm>
            <a:prstGeom prst="rect">
              <a:avLst/>
            </a:prstGeom>
            <a:solidFill>
              <a:srgbClr val="C6CCC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39" name="Rectangle 163"/>
            <p:cNvSpPr>
              <a:spLocks noChangeArrowheads="1"/>
            </p:cNvSpPr>
            <p:nvPr userDrawn="1"/>
          </p:nvSpPr>
          <p:spPr bwMode="auto">
            <a:xfrm>
              <a:off x="3143822" y="2003810"/>
              <a:ext cx="335334" cy="250599"/>
            </a:xfrm>
            <a:prstGeom prst="rect">
              <a:avLst/>
            </a:prstGeom>
            <a:solidFill>
              <a:srgbClr val="EFF2E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40" name="Rectangle 164"/>
            <p:cNvSpPr>
              <a:spLocks noChangeArrowheads="1"/>
            </p:cNvSpPr>
            <p:nvPr userDrawn="1"/>
          </p:nvSpPr>
          <p:spPr bwMode="auto">
            <a:xfrm>
              <a:off x="3311488" y="2003810"/>
              <a:ext cx="167667" cy="250599"/>
            </a:xfrm>
            <a:prstGeom prst="rect">
              <a:avLst/>
            </a:prstGeom>
            <a:solidFill>
              <a:srgbClr val="DAE1D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41" name="Freeform 178"/>
            <p:cNvSpPr>
              <a:spLocks/>
            </p:cNvSpPr>
            <p:nvPr userDrawn="1"/>
          </p:nvSpPr>
          <p:spPr bwMode="auto">
            <a:xfrm>
              <a:off x="3435887" y="2025444"/>
              <a:ext cx="21635" cy="21635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2"/>
                </a:cxn>
                <a:cxn ang="0">
                  <a:pos x="6" y="12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42" name="Freeform 179"/>
            <p:cNvSpPr>
              <a:spLocks/>
            </p:cNvSpPr>
            <p:nvPr userDrawn="1"/>
          </p:nvSpPr>
          <p:spPr bwMode="auto">
            <a:xfrm>
              <a:off x="3435887" y="2061501"/>
              <a:ext cx="21635" cy="25240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4"/>
                </a:cxn>
                <a:cxn ang="0">
                  <a:pos x="6" y="14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4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43" name="Freeform 180"/>
            <p:cNvSpPr>
              <a:spLocks/>
            </p:cNvSpPr>
            <p:nvPr userDrawn="1"/>
          </p:nvSpPr>
          <p:spPr bwMode="auto">
            <a:xfrm>
              <a:off x="3435887" y="2095755"/>
              <a:ext cx="21635" cy="25240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4"/>
                </a:cxn>
                <a:cxn ang="0">
                  <a:pos x="6" y="14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4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52" name="그룹 51"/>
          <p:cNvGrpSpPr/>
          <p:nvPr userDrawn="1"/>
        </p:nvGrpSpPr>
        <p:grpSpPr>
          <a:xfrm>
            <a:off x="0" y="4722722"/>
            <a:ext cx="12192000" cy="2135279"/>
            <a:chOff x="0" y="3781425"/>
            <a:chExt cx="9144000" cy="2135279"/>
          </a:xfrm>
        </p:grpSpPr>
        <p:sp>
          <p:nvSpPr>
            <p:cNvPr id="53" name="직사각형 52"/>
            <p:cNvSpPr/>
            <p:nvPr/>
          </p:nvSpPr>
          <p:spPr>
            <a:xfrm>
              <a:off x="0" y="3983129"/>
              <a:ext cx="9144000" cy="19335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4" name="이등변 삼각형 53"/>
            <p:cNvSpPr/>
            <p:nvPr/>
          </p:nvSpPr>
          <p:spPr>
            <a:xfrm>
              <a:off x="8467725" y="3781425"/>
              <a:ext cx="276225" cy="2381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316847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그림 48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" name="그룹 49"/>
          <p:cNvGrpSpPr/>
          <p:nvPr userDrawn="1"/>
        </p:nvGrpSpPr>
        <p:grpSpPr>
          <a:xfrm>
            <a:off x="4600387" y="0"/>
            <a:ext cx="7591613" cy="6858000"/>
            <a:chOff x="2912408" y="0"/>
            <a:chExt cx="5693710" cy="6858000"/>
          </a:xfrm>
        </p:grpSpPr>
        <p:sp>
          <p:nvSpPr>
            <p:cNvPr id="51" name="직사각형 50"/>
            <p:cNvSpPr/>
            <p:nvPr/>
          </p:nvSpPr>
          <p:spPr>
            <a:xfrm>
              <a:off x="3106270" y="0"/>
              <a:ext cx="5499848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2" name="이등변 삼각형 51"/>
            <p:cNvSpPr/>
            <p:nvPr/>
          </p:nvSpPr>
          <p:spPr>
            <a:xfrm rot="16200000" flipH="1">
              <a:off x="2893358" y="380439"/>
              <a:ext cx="276225" cy="2381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212043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21F8C-8D68-4B31-8183-247A8A23D393}" type="datetimeFigureOut">
              <a:rPr lang="ko-KR" altLang="en-US" smtClean="0"/>
              <a:t>2023-04-23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F6038-6A9F-448C-AE1E-FED97451AB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637368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그림 33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" name="그룹 22"/>
          <p:cNvGrpSpPr/>
          <p:nvPr userDrawn="1"/>
        </p:nvGrpSpPr>
        <p:grpSpPr>
          <a:xfrm>
            <a:off x="0" y="4316507"/>
            <a:ext cx="12186960" cy="2541494"/>
            <a:chOff x="0" y="3189175"/>
            <a:chExt cx="9140220" cy="1954325"/>
          </a:xfrm>
        </p:grpSpPr>
        <p:grpSp>
          <p:nvGrpSpPr>
            <p:cNvPr id="24" name="그룹 25"/>
            <p:cNvGrpSpPr/>
            <p:nvPr/>
          </p:nvGrpSpPr>
          <p:grpSpPr>
            <a:xfrm>
              <a:off x="0" y="3368675"/>
              <a:ext cx="9140220" cy="1774825"/>
              <a:chOff x="-1" y="3368675"/>
              <a:chExt cx="9140220" cy="1774825"/>
            </a:xfrm>
          </p:grpSpPr>
          <p:sp>
            <p:nvSpPr>
              <p:cNvPr id="26" name="Rectangle 6"/>
              <p:cNvSpPr>
                <a:spLocks noChangeArrowheads="1"/>
              </p:cNvSpPr>
              <p:nvPr/>
            </p:nvSpPr>
            <p:spPr bwMode="auto">
              <a:xfrm>
                <a:off x="6101819" y="3368675"/>
                <a:ext cx="3038400" cy="1774825"/>
              </a:xfrm>
              <a:prstGeom prst="rect">
                <a:avLst/>
              </a:prstGeom>
              <a:solidFill>
                <a:srgbClr val="39689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7" name="Freeform 5"/>
              <p:cNvSpPr>
                <a:spLocks/>
              </p:cNvSpPr>
              <p:nvPr/>
            </p:nvSpPr>
            <p:spPr bwMode="auto">
              <a:xfrm>
                <a:off x="3046109" y="3368675"/>
                <a:ext cx="3204000" cy="1774825"/>
              </a:xfrm>
              <a:custGeom>
                <a:avLst/>
                <a:gdLst/>
                <a:ahLst/>
                <a:cxnLst>
                  <a:cxn ang="0">
                    <a:pos x="4165" y="1117"/>
                  </a:cxn>
                  <a:cxn ang="0">
                    <a:pos x="3968" y="973"/>
                  </a:cxn>
                  <a:cxn ang="0">
                    <a:pos x="3968" y="0"/>
                  </a:cxn>
                  <a:cxn ang="0">
                    <a:pos x="0" y="0"/>
                  </a:cxn>
                  <a:cxn ang="0">
                    <a:pos x="0" y="2235"/>
                  </a:cxn>
                  <a:cxn ang="0">
                    <a:pos x="3968" y="2235"/>
                  </a:cxn>
                  <a:cxn ang="0">
                    <a:pos x="3968" y="1262"/>
                  </a:cxn>
                  <a:cxn ang="0">
                    <a:pos x="4165" y="1117"/>
                  </a:cxn>
                </a:cxnLst>
                <a:rect l="0" t="0" r="r" b="b"/>
                <a:pathLst>
                  <a:path w="4165" h="2235">
                    <a:moveTo>
                      <a:pt x="4165" y="1117"/>
                    </a:moveTo>
                    <a:lnTo>
                      <a:pt x="3968" y="973"/>
                    </a:lnTo>
                    <a:lnTo>
                      <a:pt x="3968" y="0"/>
                    </a:lnTo>
                    <a:lnTo>
                      <a:pt x="0" y="0"/>
                    </a:lnTo>
                    <a:lnTo>
                      <a:pt x="0" y="2235"/>
                    </a:lnTo>
                    <a:lnTo>
                      <a:pt x="3968" y="2235"/>
                    </a:lnTo>
                    <a:lnTo>
                      <a:pt x="3968" y="1262"/>
                    </a:lnTo>
                    <a:lnTo>
                      <a:pt x="4165" y="1117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8" name="Freeform 7"/>
              <p:cNvSpPr>
                <a:spLocks/>
              </p:cNvSpPr>
              <p:nvPr/>
            </p:nvSpPr>
            <p:spPr bwMode="auto">
              <a:xfrm>
                <a:off x="-1" y="3368675"/>
                <a:ext cx="3204000" cy="1773238"/>
              </a:xfrm>
              <a:custGeom>
                <a:avLst/>
                <a:gdLst/>
                <a:ahLst/>
                <a:cxnLst>
                  <a:cxn ang="0">
                    <a:pos x="4165" y="1117"/>
                  </a:cxn>
                  <a:cxn ang="0">
                    <a:pos x="3967" y="973"/>
                  </a:cxn>
                  <a:cxn ang="0">
                    <a:pos x="3967" y="0"/>
                  </a:cxn>
                  <a:cxn ang="0">
                    <a:pos x="0" y="0"/>
                  </a:cxn>
                  <a:cxn ang="0">
                    <a:pos x="0" y="2235"/>
                  </a:cxn>
                  <a:cxn ang="0">
                    <a:pos x="3967" y="2235"/>
                  </a:cxn>
                  <a:cxn ang="0">
                    <a:pos x="3967" y="1262"/>
                  </a:cxn>
                  <a:cxn ang="0">
                    <a:pos x="4165" y="1117"/>
                  </a:cxn>
                </a:cxnLst>
                <a:rect l="0" t="0" r="r" b="b"/>
                <a:pathLst>
                  <a:path w="4165" h="2235">
                    <a:moveTo>
                      <a:pt x="4165" y="1117"/>
                    </a:moveTo>
                    <a:lnTo>
                      <a:pt x="3967" y="973"/>
                    </a:lnTo>
                    <a:lnTo>
                      <a:pt x="3967" y="0"/>
                    </a:lnTo>
                    <a:lnTo>
                      <a:pt x="0" y="0"/>
                    </a:lnTo>
                    <a:lnTo>
                      <a:pt x="0" y="2235"/>
                    </a:lnTo>
                    <a:lnTo>
                      <a:pt x="3967" y="2235"/>
                    </a:lnTo>
                    <a:lnTo>
                      <a:pt x="3967" y="1262"/>
                    </a:lnTo>
                    <a:lnTo>
                      <a:pt x="4165" y="1117"/>
                    </a:lnTo>
                    <a:close/>
                  </a:path>
                </a:pathLst>
              </a:custGeom>
              <a:solidFill>
                <a:srgbClr val="B3B8B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sp>
          <p:nvSpPr>
            <p:cNvPr id="25" name="이등변 삼각형 24"/>
            <p:cNvSpPr/>
            <p:nvPr/>
          </p:nvSpPr>
          <p:spPr>
            <a:xfrm>
              <a:off x="8467725" y="3189175"/>
              <a:ext cx="276225" cy="238125"/>
            </a:xfrm>
            <a:prstGeom prst="triangle">
              <a:avLst/>
            </a:prstGeom>
            <a:solidFill>
              <a:srgbClr val="39689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29" name="그룹 28"/>
          <p:cNvGrpSpPr/>
          <p:nvPr userDrawn="1"/>
        </p:nvGrpSpPr>
        <p:grpSpPr>
          <a:xfrm>
            <a:off x="1021041" y="2083841"/>
            <a:ext cx="2338275" cy="1223265"/>
            <a:chOff x="4478338" y="563563"/>
            <a:chExt cx="3086100" cy="2152650"/>
          </a:xfrm>
        </p:grpSpPr>
        <p:sp>
          <p:nvSpPr>
            <p:cNvPr id="30" name="Freeform 70"/>
            <p:cNvSpPr>
              <a:spLocks/>
            </p:cNvSpPr>
            <p:nvPr/>
          </p:nvSpPr>
          <p:spPr bwMode="auto">
            <a:xfrm>
              <a:off x="4903788" y="563563"/>
              <a:ext cx="2660650" cy="2152650"/>
            </a:xfrm>
            <a:custGeom>
              <a:avLst/>
              <a:gdLst/>
              <a:ahLst/>
              <a:cxnLst>
                <a:cxn ang="0">
                  <a:pos x="642" y="170"/>
                </a:cxn>
                <a:cxn ang="0">
                  <a:pos x="558" y="30"/>
                </a:cxn>
                <a:cxn ang="0">
                  <a:pos x="558" y="30"/>
                </a:cxn>
                <a:cxn ang="0">
                  <a:pos x="548" y="18"/>
                </a:cxn>
                <a:cxn ang="0">
                  <a:pos x="536" y="8"/>
                </a:cxn>
                <a:cxn ang="0">
                  <a:pos x="536" y="8"/>
                </a:cxn>
                <a:cxn ang="0">
                  <a:pos x="520" y="2"/>
                </a:cxn>
                <a:cxn ang="0">
                  <a:pos x="506" y="0"/>
                </a:cxn>
                <a:cxn ang="0">
                  <a:pos x="60" y="0"/>
                </a:cxn>
                <a:cxn ang="0">
                  <a:pos x="60" y="0"/>
                </a:cxn>
                <a:cxn ang="0">
                  <a:pos x="48" y="2"/>
                </a:cxn>
                <a:cxn ang="0">
                  <a:pos x="38" y="6"/>
                </a:cxn>
                <a:cxn ang="0">
                  <a:pos x="26" y="10"/>
                </a:cxn>
                <a:cxn ang="0">
                  <a:pos x="16" y="18"/>
                </a:cxn>
                <a:cxn ang="0">
                  <a:pos x="16" y="18"/>
                </a:cxn>
                <a:cxn ang="0">
                  <a:pos x="10" y="28"/>
                </a:cxn>
                <a:cxn ang="0">
                  <a:pos x="4" y="38"/>
                </a:cxn>
                <a:cxn ang="0">
                  <a:pos x="0" y="50"/>
                </a:cxn>
                <a:cxn ang="0">
                  <a:pos x="0" y="62"/>
                </a:cxn>
                <a:cxn ang="0">
                  <a:pos x="0" y="1356"/>
                </a:cxn>
                <a:cxn ang="0">
                  <a:pos x="1676" y="1356"/>
                </a:cxn>
                <a:cxn ang="0">
                  <a:pos x="1676" y="230"/>
                </a:cxn>
                <a:cxn ang="0">
                  <a:pos x="1676" y="230"/>
                </a:cxn>
                <a:cxn ang="0">
                  <a:pos x="1676" y="218"/>
                </a:cxn>
                <a:cxn ang="0">
                  <a:pos x="1672" y="208"/>
                </a:cxn>
                <a:cxn ang="0">
                  <a:pos x="1666" y="196"/>
                </a:cxn>
                <a:cxn ang="0">
                  <a:pos x="1658" y="188"/>
                </a:cxn>
                <a:cxn ang="0">
                  <a:pos x="1658" y="188"/>
                </a:cxn>
                <a:cxn ang="0">
                  <a:pos x="1650" y="180"/>
                </a:cxn>
                <a:cxn ang="0">
                  <a:pos x="1638" y="174"/>
                </a:cxn>
                <a:cxn ang="0">
                  <a:pos x="1628" y="170"/>
                </a:cxn>
                <a:cxn ang="0">
                  <a:pos x="1616" y="170"/>
                </a:cxn>
                <a:cxn ang="0">
                  <a:pos x="642" y="170"/>
                </a:cxn>
              </a:cxnLst>
              <a:rect l="0" t="0" r="r" b="b"/>
              <a:pathLst>
                <a:path w="1676" h="1356">
                  <a:moveTo>
                    <a:pt x="642" y="170"/>
                  </a:moveTo>
                  <a:lnTo>
                    <a:pt x="558" y="30"/>
                  </a:lnTo>
                  <a:lnTo>
                    <a:pt x="558" y="30"/>
                  </a:lnTo>
                  <a:lnTo>
                    <a:pt x="548" y="18"/>
                  </a:lnTo>
                  <a:lnTo>
                    <a:pt x="536" y="8"/>
                  </a:lnTo>
                  <a:lnTo>
                    <a:pt x="536" y="8"/>
                  </a:lnTo>
                  <a:lnTo>
                    <a:pt x="520" y="2"/>
                  </a:lnTo>
                  <a:lnTo>
                    <a:pt x="506" y="0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48" y="2"/>
                  </a:lnTo>
                  <a:lnTo>
                    <a:pt x="38" y="6"/>
                  </a:lnTo>
                  <a:lnTo>
                    <a:pt x="26" y="10"/>
                  </a:lnTo>
                  <a:lnTo>
                    <a:pt x="16" y="18"/>
                  </a:lnTo>
                  <a:lnTo>
                    <a:pt x="16" y="18"/>
                  </a:lnTo>
                  <a:lnTo>
                    <a:pt x="10" y="28"/>
                  </a:lnTo>
                  <a:lnTo>
                    <a:pt x="4" y="38"/>
                  </a:lnTo>
                  <a:lnTo>
                    <a:pt x="0" y="50"/>
                  </a:lnTo>
                  <a:lnTo>
                    <a:pt x="0" y="62"/>
                  </a:lnTo>
                  <a:lnTo>
                    <a:pt x="0" y="1356"/>
                  </a:lnTo>
                  <a:lnTo>
                    <a:pt x="1676" y="1356"/>
                  </a:lnTo>
                  <a:lnTo>
                    <a:pt x="1676" y="230"/>
                  </a:lnTo>
                  <a:lnTo>
                    <a:pt x="1676" y="230"/>
                  </a:lnTo>
                  <a:lnTo>
                    <a:pt x="1676" y="218"/>
                  </a:lnTo>
                  <a:lnTo>
                    <a:pt x="1672" y="208"/>
                  </a:lnTo>
                  <a:lnTo>
                    <a:pt x="1666" y="196"/>
                  </a:lnTo>
                  <a:lnTo>
                    <a:pt x="1658" y="188"/>
                  </a:lnTo>
                  <a:lnTo>
                    <a:pt x="1658" y="188"/>
                  </a:lnTo>
                  <a:lnTo>
                    <a:pt x="1650" y="180"/>
                  </a:lnTo>
                  <a:lnTo>
                    <a:pt x="1638" y="174"/>
                  </a:lnTo>
                  <a:lnTo>
                    <a:pt x="1628" y="170"/>
                  </a:lnTo>
                  <a:lnTo>
                    <a:pt x="1616" y="170"/>
                  </a:lnTo>
                  <a:lnTo>
                    <a:pt x="642" y="170"/>
                  </a:lnTo>
                  <a:close/>
                </a:path>
              </a:pathLst>
            </a:custGeom>
            <a:solidFill>
              <a:srgbClr val="DE8E2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1" name="Freeform 71"/>
            <p:cNvSpPr>
              <a:spLocks noEditPoints="1"/>
            </p:cNvSpPr>
            <p:nvPr/>
          </p:nvSpPr>
          <p:spPr bwMode="auto">
            <a:xfrm>
              <a:off x="4992688" y="935038"/>
              <a:ext cx="2482850" cy="1752600"/>
            </a:xfrm>
            <a:custGeom>
              <a:avLst/>
              <a:gdLst/>
              <a:ahLst/>
              <a:cxnLst>
                <a:cxn ang="0">
                  <a:pos x="1564" y="196"/>
                </a:cxn>
                <a:cxn ang="0">
                  <a:pos x="106" y="156"/>
                </a:cxn>
                <a:cxn ang="0">
                  <a:pos x="84" y="130"/>
                </a:cxn>
                <a:cxn ang="0">
                  <a:pos x="90" y="102"/>
                </a:cxn>
                <a:cxn ang="0">
                  <a:pos x="120" y="86"/>
                </a:cxn>
                <a:cxn ang="0">
                  <a:pos x="148" y="96"/>
                </a:cxn>
                <a:cxn ang="0">
                  <a:pos x="158" y="122"/>
                </a:cxn>
                <a:cxn ang="0">
                  <a:pos x="142" y="154"/>
                </a:cxn>
                <a:cxn ang="0">
                  <a:pos x="286" y="160"/>
                </a:cxn>
                <a:cxn ang="0">
                  <a:pos x="260" y="148"/>
                </a:cxn>
                <a:cxn ang="0">
                  <a:pos x="248" y="122"/>
                </a:cxn>
                <a:cxn ang="0">
                  <a:pos x="266" y="92"/>
                </a:cxn>
                <a:cxn ang="0">
                  <a:pos x="294" y="86"/>
                </a:cxn>
                <a:cxn ang="0">
                  <a:pos x="320" y="108"/>
                </a:cxn>
                <a:cxn ang="0">
                  <a:pos x="320" y="136"/>
                </a:cxn>
                <a:cxn ang="0">
                  <a:pos x="294" y="158"/>
                </a:cxn>
                <a:cxn ang="0">
                  <a:pos x="444" y="158"/>
                </a:cxn>
                <a:cxn ang="0">
                  <a:pos x="418" y="136"/>
                </a:cxn>
                <a:cxn ang="0">
                  <a:pos x="418" y="108"/>
                </a:cxn>
                <a:cxn ang="0">
                  <a:pos x="444" y="86"/>
                </a:cxn>
                <a:cxn ang="0">
                  <a:pos x="472" y="92"/>
                </a:cxn>
                <a:cxn ang="0">
                  <a:pos x="488" y="122"/>
                </a:cxn>
                <a:cxn ang="0">
                  <a:pos x="478" y="148"/>
                </a:cxn>
                <a:cxn ang="0">
                  <a:pos x="452" y="160"/>
                </a:cxn>
                <a:cxn ang="0">
                  <a:pos x="596" y="154"/>
                </a:cxn>
                <a:cxn ang="0">
                  <a:pos x="580" y="122"/>
                </a:cxn>
                <a:cxn ang="0">
                  <a:pos x="590" y="96"/>
                </a:cxn>
                <a:cxn ang="0">
                  <a:pos x="616" y="86"/>
                </a:cxn>
                <a:cxn ang="0">
                  <a:pos x="648" y="102"/>
                </a:cxn>
                <a:cxn ang="0">
                  <a:pos x="654" y="130"/>
                </a:cxn>
                <a:cxn ang="0">
                  <a:pos x="632" y="156"/>
                </a:cxn>
                <a:cxn ang="0">
                  <a:pos x="782" y="160"/>
                </a:cxn>
                <a:cxn ang="0">
                  <a:pos x="752" y="144"/>
                </a:cxn>
                <a:cxn ang="0">
                  <a:pos x="746" y="114"/>
                </a:cxn>
                <a:cxn ang="0">
                  <a:pos x="768" y="88"/>
                </a:cxn>
                <a:cxn ang="0">
                  <a:pos x="796" y="88"/>
                </a:cxn>
                <a:cxn ang="0">
                  <a:pos x="818" y="114"/>
                </a:cxn>
                <a:cxn ang="0">
                  <a:pos x="812" y="144"/>
                </a:cxn>
                <a:cxn ang="0">
                  <a:pos x="782" y="160"/>
                </a:cxn>
                <a:cxn ang="0">
                  <a:pos x="932" y="156"/>
                </a:cxn>
                <a:cxn ang="0">
                  <a:pos x="910" y="130"/>
                </a:cxn>
                <a:cxn ang="0">
                  <a:pos x="916" y="102"/>
                </a:cxn>
                <a:cxn ang="0">
                  <a:pos x="948" y="86"/>
                </a:cxn>
                <a:cxn ang="0">
                  <a:pos x="974" y="96"/>
                </a:cxn>
                <a:cxn ang="0">
                  <a:pos x="984" y="122"/>
                </a:cxn>
                <a:cxn ang="0">
                  <a:pos x="968" y="154"/>
                </a:cxn>
                <a:cxn ang="0">
                  <a:pos x="1112" y="160"/>
                </a:cxn>
                <a:cxn ang="0">
                  <a:pos x="1086" y="148"/>
                </a:cxn>
                <a:cxn ang="0">
                  <a:pos x="1076" y="122"/>
                </a:cxn>
                <a:cxn ang="0">
                  <a:pos x="1092" y="92"/>
                </a:cxn>
                <a:cxn ang="0">
                  <a:pos x="1120" y="86"/>
                </a:cxn>
                <a:cxn ang="0">
                  <a:pos x="1146" y="108"/>
                </a:cxn>
                <a:cxn ang="0">
                  <a:pos x="1146" y="136"/>
                </a:cxn>
                <a:cxn ang="0">
                  <a:pos x="1120" y="158"/>
                </a:cxn>
                <a:cxn ang="0">
                  <a:pos x="1270" y="158"/>
                </a:cxn>
                <a:cxn ang="0">
                  <a:pos x="1244" y="136"/>
                </a:cxn>
                <a:cxn ang="0">
                  <a:pos x="1244" y="108"/>
                </a:cxn>
                <a:cxn ang="0">
                  <a:pos x="1270" y="86"/>
                </a:cxn>
                <a:cxn ang="0">
                  <a:pos x="1298" y="92"/>
                </a:cxn>
                <a:cxn ang="0">
                  <a:pos x="1314" y="122"/>
                </a:cxn>
                <a:cxn ang="0">
                  <a:pos x="1304" y="148"/>
                </a:cxn>
                <a:cxn ang="0">
                  <a:pos x="1278" y="160"/>
                </a:cxn>
              </a:cxnLst>
              <a:rect l="0" t="0" r="r" b="b"/>
              <a:pathLst>
                <a:path w="1564" h="1104">
                  <a:moveTo>
                    <a:pt x="1368" y="0"/>
                  </a:moveTo>
                  <a:lnTo>
                    <a:pt x="0" y="0"/>
                  </a:lnTo>
                  <a:lnTo>
                    <a:pt x="0" y="1104"/>
                  </a:lnTo>
                  <a:lnTo>
                    <a:pt x="1564" y="1104"/>
                  </a:lnTo>
                  <a:lnTo>
                    <a:pt x="1564" y="196"/>
                  </a:lnTo>
                  <a:lnTo>
                    <a:pt x="1368" y="0"/>
                  </a:lnTo>
                  <a:close/>
                  <a:moveTo>
                    <a:pt x="120" y="160"/>
                  </a:moveTo>
                  <a:lnTo>
                    <a:pt x="120" y="160"/>
                  </a:lnTo>
                  <a:lnTo>
                    <a:pt x="114" y="158"/>
                  </a:lnTo>
                  <a:lnTo>
                    <a:pt x="106" y="156"/>
                  </a:lnTo>
                  <a:lnTo>
                    <a:pt x="100" y="154"/>
                  </a:lnTo>
                  <a:lnTo>
                    <a:pt x="94" y="148"/>
                  </a:lnTo>
                  <a:lnTo>
                    <a:pt x="90" y="144"/>
                  </a:lnTo>
                  <a:lnTo>
                    <a:pt x="86" y="136"/>
                  </a:lnTo>
                  <a:lnTo>
                    <a:pt x="84" y="130"/>
                  </a:lnTo>
                  <a:lnTo>
                    <a:pt x="84" y="122"/>
                  </a:lnTo>
                  <a:lnTo>
                    <a:pt x="84" y="122"/>
                  </a:lnTo>
                  <a:lnTo>
                    <a:pt x="84" y="114"/>
                  </a:lnTo>
                  <a:lnTo>
                    <a:pt x="86" y="108"/>
                  </a:lnTo>
                  <a:lnTo>
                    <a:pt x="90" y="102"/>
                  </a:lnTo>
                  <a:lnTo>
                    <a:pt x="94" y="96"/>
                  </a:lnTo>
                  <a:lnTo>
                    <a:pt x="100" y="92"/>
                  </a:lnTo>
                  <a:lnTo>
                    <a:pt x="106" y="88"/>
                  </a:lnTo>
                  <a:lnTo>
                    <a:pt x="114" y="86"/>
                  </a:lnTo>
                  <a:lnTo>
                    <a:pt x="120" y="86"/>
                  </a:lnTo>
                  <a:lnTo>
                    <a:pt x="120" y="86"/>
                  </a:lnTo>
                  <a:lnTo>
                    <a:pt x="128" y="86"/>
                  </a:lnTo>
                  <a:lnTo>
                    <a:pt x="136" y="88"/>
                  </a:lnTo>
                  <a:lnTo>
                    <a:pt x="142" y="92"/>
                  </a:lnTo>
                  <a:lnTo>
                    <a:pt x="148" y="96"/>
                  </a:lnTo>
                  <a:lnTo>
                    <a:pt x="152" y="102"/>
                  </a:lnTo>
                  <a:lnTo>
                    <a:pt x="156" y="108"/>
                  </a:lnTo>
                  <a:lnTo>
                    <a:pt x="158" y="114"/>
                  </a:lnTo>
                  <a:lnTo>
                    <a:pt x="158" y="122"/>
                  </a:lnTo>
                  <a:lnTo>
                    <a:pt x="158" y="122"/>
                  </a:lnTo>
                  <a:lnTo>
                    <a:pt x="158" y="130"/>
                  </a:lnTo>
                  <a:lnTo>
                    <a:pt x="156" y="136"/>
                  </a:lnTo>
                  <a:lnTo>
                    <a:pt x="152" y="144"/>
                  </a:lnTo>
                  <a:lnTo>
                    <a:pt x="148" y="148"/>
                  </a:lnTo>
                  <a:lnTo>
                    <a:pt x="142" y="154"/>
                  </a:lnTo>
                  <a:lnTo>
                    <a:pt x="136" y="156"/>
                  </a:lnTo>
                  <a:lnTo>
                    <a:pt x="128" y="158"/>
                  </a:lnTo>
                  <a:lnTo>
                    <a:pt x="120" y="160"/>
                  </a:lnTo>
                  <a:lnTo>
                    <a:pt x="120" y="160"/>
                  </a:lnTo>
                  <a:close/>
                  <a:moveTo>
                    <a:pt x="286" y="160"/>
                  </a:moveTo>
                  <a:lnTo>
                    <a:pt x="286" y="160"/>
                  </a:lnTo>
                  <a:lnTo>
                    <a:pt x="278" y="158"/>
                  </a:lnTo>
                  <a:lnTo>
                    <a:pt x="272" y="156"/>
                  </a:lnTo>
                  <a:lnTo>
                    <a:pt x="266" y="154"/>
                  </a:lnTo>
                  <a:lnTo>
                    <a:pt x="260" y="148"/>
                  </a:lnTo>
                  <a:lnTo>
                    <a:pt x="256" y="144"/>
                  </a:lnTo>
                  <a:lnTo>
                    <a:pt x="252" y="136"/>
                  </a:lnTo>
                  <a:lnTo>
                    <a:pt x="250" y="130"/>
                  </a:lnTo>
                  <a:lnTo>
                    <a:pt x="248" y="122"/>
                  </a:lnTo>
                  <a:lnTo>
                    <a:pt x="248" y="122"/>
                  </a:lnTo>
                  <a:lnTo>
                    <a:pt x="250" y="114"/>
                  </a:lnTo>
                  <a:lnTo>
                    <a:pt x="252" y="108"/>
                  </a:lnTo>
                  <a:lnTo>
                    <a:pt x="256" y="102"/>
                  </a:lnTo>
                  <a:lnTo>
                    <a:pt x="260" y="96"/>
                  </a:lnTo>
                  <a:lnTo>
                    <a:pt x="266" y="92"/>
                  </a:lnTo>
                  <a:lnTo>
                    <a:pt x="272" y="88"/>
                  </a:lnTo>
                  <a:lnTo>
                    <a:pt x="278" y="86"/>
                  </a:lnTo>
                  <a:lnTo>
                    <a:pt x="286" y="86"/>
                  </a:lnTo>
                  <a:lnTo>
                    <a:pt x="286" y="86"/>
                  </a:lnTo>
                  <a:lnTo>
                    <a:pt x="294" y="86"/>
                  </a:lnTo>
                  <a:lnTo>
                    <a:pt x="300" y="88"/>
                  </a:lnTo>
                  <a:lnTo>
                    <a:pt x="306" y="92"/>
                  </a:lnTo>
                  <a:lnTo>
                    <a:pt x="312" y="96"/>
                  </a:lnTo>
                  <a:lnTo>
                    <a:pt x="316" y="102"/>
                  </a:lnTo>
                  <a:lnTo>
                    <a:pt x="320" y="108"/>
                  </a:lnTo>
                  <a:lnTo>
                    <a:pt x="322" y="114"/>
                  </a:lnTo>
                  <a:lnTo>
                    <a:pt x="324" y="122"/>
                  </a:lnTo>
                  <a:lnTo>
                    <a:pt x="324" y="122"/>
                  </a:lnTo>
                  <a:lnTo>
                    <a:pt x="322" y="130"/>
                  </a:lnTo>
                  <a:lnTo>
                    <a:pt x="320" y="136"/>
                  </a:lnTo>
                  <a:lnTo>
                    <a:pt x="316" y="144"/>
                  </a:lnTo>
                  <a:lnTo>
                    <a:pt x="312" y="148"/>
                  </a:lnTo>
                  <a:lnTo>
                    <a:pt x="306" y="154"/>
                  </a:lnTo>
                  <a:lnTo>
                    <a:pt x="300" y="156"/>
                  </a:lnTo>
                  <a:lnTo>
                    <a:pt x="294" y="158"/>
                  </a:lnTo>
                  <a:lnTo>
                    <a:pt x="286" y="160"/>
                  </a:lnTo>
                  <a:lnTo>
                    <a:pt x="286" y="160"/>
                  </a:lnTo>
                  <a:close/>
                  <a:moveTo>
                    <a:pt x="452" y="160"/>
                  </a:moveTo>
                  <a:lnTo>
                    <a:pt x="452" y="160"/>
                  </a:lnTo>
                  <a:lnTo>
                    <a:pt x="444" y="158"/>
                  </a:lnTo>
                  <a:lnTo>
                    <a:pt x="436" y="156"/>
                  </a:lnTo>
                  <a:lnTo>
                    <a:pt x="430" y="154"/>
                  </a:lnTo>
                  <a:lnTo>
                    <a:pt x="424" y="148"/>
                  </a:lnTo>
                  <a:lnTo>
                    <a:pt x="420" y="144"/>
                  </a:lnTo>
                  <a:lnTo>
                    <a:pt x="418" y="136"/>
                  </a:lnTo>
                  <a:lnTo>
                    <a:pt x="414" y="130"/>
                  </a:lnTo>
                  <a:lnTo>
                    <a:pt x="414" y="122"/>
                  </a:lnTo>
                  <a:lnTo>
                    <a:pt x="414" y="122"/>
                  </a:lnTo>
                  <a:lnTo>
                    <a:pt x="414" y="114"/>
                  </a:lnTo>
                  <a:lnTo>
                    <a:pt x="418" y="108"/>
                  </a:lnTo>
                  <a:lnTo>
                    <a:pt x="420" y="102"/>
                  </a:lnTo>
                  <a:lnTo>
                    <a:pt x="424" y="96"/>
                  </a:lnTo>
                  <a:lnTo>
                    <a:pt x="430" y="92"/>
                  </a:lnTo>
                  <a:lnTo>
                    <a:pt x="436" y="88"/>
                  </a:lnTo>
                  <a:lnTo>
                    <a:pt x="444" y="86"/>
                  </a:lnTo>
                  <a:lnTo>
                    <a:pt x="452" y="86"/>
                  </a:lnTo>
                  <a:lnTo>
                    <a:pt x="452" y="86"/>
                  </a:lnTo>
                  <a:lnTo>
                    <a:pt x="458" y="86"/>
                  </a:lnTo>
                  <a:lnTo>
                    <a:pt x="466" y="88"/>
                  </a:lnTo>
                  <a:lnTo>
                    <a:pt x="472" y="92"/>
                  </a:lnTo>
                  <a:lnTo>
                    <a:pt x="478" y="96"/>
                  </a:lnTo>
                  <a:lnTo>
                    <a:pt x="482" y="102"/>
                  </a:lnTo>
                  <a:lnTo>
                    <a:pt x="486" y="108"/>
                  </a:lnTo>
                  <a:lnTo>
                    <a:pt x="488" y="114"/>
                  </a:lnTo>
                  <a:lnTo>
                    <a:pt x="488" y="122"/>
                  </a:lnTo>
                  <a:lnTo>
                    <a:pt x="488" y="122"/>
                  </a:lnTo>
                  <a:lnTo>
                    <a:pt x="488" y="130"/>
                  </a:lnTo>
                  <a:lnTo>
                    <a:pt x="486" y="136"/>
                  </a:lnTo>
                  <a:lnTo>
                    <a:pt x="482" y="144"/>
                  </a:lnTo>
                  <a:lnTo>
                    <a:pt x="478" y="148"/>
                  </a:lnTo>
                  <a:lnTo>
                    <a:pt x="472" y="154"/>
                  </a:lnTo>
                  <a:lnTo>
                    <a:pt x="466" y="156"/>
                  </a:lnTo>
                  <a:lnTo>
                    <a:pt x="458" y="158"/>
                  </a:lnTo>
                  <a:lnTo>
                    <a:pt x="452" y="160"/>
                  </a:lnTo>
                  <a:lnTo>
                    <a:pt x="452" y="160"/>
                  </a:lnTo>
                  <a:close/>
                  <a:moveTo>
                    <a:pt x="616" y="160"/>
                  </a:moveTo>
                  <a:lnTo>
                    <a:pt x="616" y="160"/>
                  </a:lnTo>
                  <a:lnTo>
                    <a:pt x="610" y="158"/>
                  </a:lnTo>
                  <a:lnTo>
                    <a:pt x="602" y="156"/>
                  </a:lnTo>
                  <a:lnTo>
                    <a:pt x="596" y="154"/>
                  </a:lnTo>
                  <a:lnTo>
                    <a:pt x="590" y="148"/>
                  </a:lnTo>
                  <a:lnTo>
                    <a:pt x="586" y="144"/>
                  </a:lnTo>
                  <a:lnTo>
                    <a:pt x="582" y="136"/>
                  </a:lnTo>
                  <a:lnTo>
                    <a:pt x="580" y="130"/>
                  </a:lnTo>
                  <a:lnTo>
                    <a:pt x="580" y="122"/>
                  </a:lnTo>
                  <a:lnTo>
                    <a:pt x="580" y="122"/>
                  </a:lnTo>
                  <a:lnTo>
                    <a:pt x="580" y="114"/>
                  </a:lnTo>
                  <a:lnTo>
                    <a:pt x="582" y="108"/>
                  </a:lnTo>
                  <a:lnTo>
                    <a:pt x="586" y="102"/>
                  </a:lnTo>
                  <a:lnTo>
                    <a:pt x="590" y="96"/>
                  </a:lnTo>
                  <a:lnTo>
                    <a:pt x="596" y="92"/>
                  </a:lnTo>
                  <a:lnTo>
                    <a:pt x="602" y="88"/>
                  </a:lnTo>
                  <a:lnTo>
                    <a:pt x="610" y="86"/>
                  </a:lnTo>
                  <a:lnTo>
                    <a:pt x="616" y="86"/>
                  </a:lnTo>
                  <a:lnTo>
                    <a:pt x="616" y="86"/>
                  </a:lnTo>
                  <a:lnTo>
                    <a:pt x="624" y="86"/>
                  </a:lnTo>
                  <a:lnTo>
                    <a:pt x="632" y="88"/>
                  </a:lnTo>
                  <a:lnTo>
                    <a:pt x="638" y="92"/>
                  </a:lnTo>
                  <a:lnTo>
                    <a:pt x="642" y="96"/>
                  </a:lnTo>
                  <a:lnTo>
                    <a:pt x="648" y="102"/>
                  </a:lnTo>
                  <a:lnTo>
                    <a:pt x="650" y="108"/>
                  </a:lnTo>
                  <a:lnTo>
                    <a:pt x="654" y="114"/>
                  </a:lnTo>
                  <a:lnTo>
                    <a:pt x="654" y="122"/>
                  </a:lnTo>
                  <a:lnTo>
                    <a:pt x="654" y="122"/>
                  </a:lnTo>
                  <a:lnTo>
                    <a:pt x="654" y="130"/>
                  </a:lnTo>
                  <a:lnTo>
                    <a:pt x="650" y="136"/>
                  </a:lnTo>
                  <a:lnTo>
                    <a:pt x="648" y="144"/>
                  </a:lnTo>
                  <a:lnTo>
                    <a:pt x="642" y="148"/>
                  </a:lnTo>
                  <a:lnTo>
                    <a:pt x="638" y="154"/>
                  </a:lnTo>
                  <a:lnTo>
                    <a:pt x="632" y="156"/>
                  </a:lnTo>
                  <a:lnTo>
                    <a:pt x="624" y="158"/>
                  </a:lnTo>
                  <a:lnTo>
                    <a:pt x="616" y="160"/>
                  </a:lnTo>
                  <a:lnTo>
                    <a:pt x="616" y="160"/>
                  </a:lnTo>
                  <a:close/>
                  <a:moveTo>
                    <a:pt x="782" y="160"/>
                  </a:moveTo>
                  <a:lnTo>
                    <a:pt x="782" y="160"/>
                  </a:lnTo>
                  <a:lnTo>
                    <a:pt x="774" y="158"/>
                  </a:lnTo>
                  <a:lnTo>
                    <a:pt x="768" y="156"/>
                  </a:lnTo>
                  <a:lnTo>
                    <a:pt x="762" y="154"/>
                  </a:lnTo>
                  <a:lnTo>
                    <a:pt x="756" y="148"/>
                  </a:lnTo>
                  <a:lnTo>
                    <a:pt x="752" y="144"/>
                  </a:lnTo>
                  <a:lnTo>
                    <a:pt x="748" y="136"/>
                  </a:lnTo>
                  <a:lnTo>
                    <a:pt x="746" y="130"/>
                  </a:lnTo>
                  <a:lnTo>
                    <a:pt x="744" y="122"/>
                  </a:lnTo>
                  <a:lnTo>
                    <a:pt x="744" y="122"/>
                  </a:lnTo>
                  <a:lnTo>
                    <a:pt x="746" y="114"/>
                  </a:lnTo>
                  <a:lnTo>
                    <a:pt x="748" y="108"/>
                  </a:lnTo>
                  <a:lnTo>
                    <a:pt x="752" y="102"/>
                  </a:lnTo>
                  <a:lnTo>
                    <a:pt x="756" y="96"/>
                  </a:lnTo>
                  <a:lnTo>
                    <a:pt x="762" y="92"/>
                  </a:lnTo>
                  <a:lnTo>
                    <a:pt x="768" y="88"/>
                  </a:lnTo>
                  <a:lnTo>
                    <a:pt x="774" y="86"/>
                  </a:lnTo>
                  <a:lnTo>
                    <a:pt x="782" y="86"/>
                  </a:lnTo>
                  <a:lnTo>
                    <a:pt x="782" y="86"/>
                  </a:lnTo>
                  <a:lnTo>
                    <a:pt x="790" y="86"/>
                  </a:lnTo>
                  <a:lnTo>
                    <a:pt x="796" y="88"/>
                  </a:lnTo>
                  <a:lnTo>
                    <a:pt x="802" y="92"/>
                  </a:lnTo>
                  <a:lnTo>
                    <a:pt x="808" y="96"/>
                  </a:lnTo>
                  <a:lnTo>
                    <a:pt x="812" y="102"/>
                  </a:lnTo>
                  <a:lnTo>
                    <a:pt x="816" y="108"/>
                  </a:lnTo>
                  <a:lnTo>
                    <a:pt x="818" y="114"/>
                  </a:lnTo>
                  <a:lnTo>
                    <a:pt x="820" y="122"/>
                  </a:lnTo>
                  <a:lnTo>
                    <a:pt x="820" y="122"/>
                  </a:lnTo>
                  <a:lnTo>
                    <a:pt x="818" y="130"/>
                  </a:lnTo>
                  <a:lnTo>
                    <a:pt x="816" y="136"/>
                  </a:lnTo>
                  <a:lnTo>
                    <a:pt x="812" y="144"/>
                  </a:lnTo>
                  <a:lnTo>
                    <a:pt x="808" y="148"/>
                  </a:lnTo>
                  <a:lnTo>
                    <a:pt x="802" y="154"/>
                  </a:lnTo>
                  <a:lnTo>
                    <a:pt x="796" y="156"/>
                  </a:lnTo>
                  <a:lnTo>
                    <a:pt x="790" y="158"/>
                  </a:lnTo>
                  <a:lnTo>
                    <a:pt x="782" y="160"/>
                  </a:lnTo>
                  <a:lnTo>
                    <a:pt x="782" y="160"/>
                  </a:lnTo>
                  <a:close/>
                  <a:moveTo>
                    <a:pt x="948" y="160"/>
                  </a:moveTo>
                  <a:lnTo>
                    <a:pt x="948" y="160"/>
                  </a:lnTo>
                  <a:lnTo>
                    <a:pt x="940" y="158"/>
                  </a:lnTo>
                  <a:lnTo>
                    <a:pt x="932" y="156"/>
                  </a:lnTo>
                  <a:lnTo>
                    <a:pt x="926" y="154"/>
                  </a:lnTo>
                  <a:lnTo>
                    <a:pt x="920" y="148"/>
                  </a:lnTo>
                  <a:lnTo>
                    <a:pt x="916" y="144"/>
                  </a:lnTo>
                  <a:lnTo>
                    <a:pt x="912" y="136"/>
                  </a:lnTo>
                  <a:lnTo>
                    <a:pt x="910" y="130"/>
                  </a:lnTo>
                  <a:lnTo>
                    <a:pt x="910" y="122"/>
                  </a:lnTo>
                  <a:lnTo>
                    <a:pt x="910" y="122"/>
                  </a:lnTo>
                  <a:lnTo>
                    <a:pt x="910" y="114"/>
                  </a:lnTo>
                  <a:lnTo>
                    <a:pt x="912" y="108"/>
                  </a:lnTo>
                  <a:lnTo>
                    <a:pt x="916" y="102"/>
                  </a:lnTo>
                  <a:lnTo>
                    <a:pt x="920" y="96"/>
                  </a:lnTo>
                  <a:lnTo>
                    <a:pt x="926" y="92"/>
                  </a:lnTo>
                  <a:lnTo>
                    <a:pt x="932" y="88"/>
                  </a:lnTo>
                  <a:lnTo>
                    <a:pt x="940" y="86"/>
                  </a:lnTo>
                  <a:lnTo>
                    <a:pt x="948" y="86"/>
                  </a:lnTo>
                  <a:lnTo>
                    <a:pt x="948" y="86"/>
                  </a:lnTo>
                  <a:lnTo>
                    <a:pt x="954" y="86"/>
                  </a:lnTo>
                  <a:lnTo>
                    <a:pt x="962" y="88"/>
                  </a:lnTo>
                  <a:lnTo>
                    <a:pt x="968" y="92"/>
                  </a:lnTo>
                  <a:lnTo>
                    <a:pt x="974" y="96"/>
                  </a:lnTo>
                  <a:lnTo>
                    <a:pt x="978" y="102"/>
                  </a:lnTo>
                  <a:lnTo>
                    <a:pt x="982" y="108"/>
                  </a:lnTo>
                  <a:lnTo>
                    <a:pt x="984" y="114"/>
                  </a:lnTo>
                  <a:lnTo>
                    <a:pt x="984" y="122"/>
                  </a:lnTo>
                  <a:lnTo>
                    <a:pt x="984" y="122"/>
                  </a:lnTo>
                  <a:lnTo>
                    <a:pt x="984" y="130"/>
                  </a:lnTo>
                  <a:lnTo>
                    <a:pt x="982" y="136"/>
                  </a:lnTo>
                  <a:lnTo>
                    <a:pt x="978" y="144"/>
                  </a:lnTo>
                  <a:lnTo>
                    <a:pt x="974" y="148"/>
                  </a:lnTo>
                  <a:lnTo>
                    <a:pt x="968" y="154"/>
                  </a:lnTo>
                  <a:lnTo>
                    <a:pt x="962" y="156"/>
                  </a:lnTo>
                  <a:lnTo>
                    <a:pt x="954" y="158"/>
                  </a:lnTo>
                  <a:lnTo>
                    <a:pt x="948" y="160"/>
                  </a:lnTo>
                  <a:lnTo>
                    <a:pt x="948" y="160"/>
                  </a:lnTo>
                  <a:close/>
                  <a:moveTo>
                    <a:pt x="1112" y="160"/>
                  </a:moveTo>
                  <a:lnTo>
                    <a:pt x="1112" y="160"/>
                  </a:lnTo>
                  <a:lnTo>
                    <a:pt x="1104" y="158"/>
                  </a:lnTo>
                  <a:lnTo>
                    <a:pt x="1098" y="156"/>
                  </a:lnTo>
                  <a:lnTo>
                    <a:pt x="1092" y="154"/>
                  </a:lnTo>
                  <a:lnTo>
                    <a:pt x="1086" y="148"/>
                  </a:lnTo>
                  <a:lnTo>
                    <a:pt x="1082" y="144"/>
                  </a:lnTo>
                  <a:lnTo>
                    <a:pt x="1078" y="136"/>
                  </a:lnTo>
                  <a:lnTo>
                    <a:pt x="1076" y="130"/>
                  </a:lnTo>
                  <a:lnTo>
                    <a:pt x="1076" y="122"/>
                  </a:lnTo>
                  <a:lnTo>
                    <a:pt x="1076" y="122"/>
                  </a:lnTo>
                  <a:lnTo>
                    <a:pt x="1076" y="114"/>
                  </a:lnTo>
                  <a:lnTo>
                    <a:pt x="1078" y="108"/>
                  </a:lnTo>
                  <a:lnTo>
                    <a:pt x="1082" y="102"/>
                  </a:lnTo>
                  <a:lnTo>
                    <a:pt x="1086" y="96"/>
                  </a:lnTo>
                  <a:lnTo>
                    <a:pt x="1092" y="92"/>
                  </a:lnTo>
                  <a:lnTo>
                    <a:pt x="1098" y="88"/>
                  </a:lnTo>
                  <a:lnTo>
                    <a:pt x="1104" y="86"/>
                  </a:lnTo>
                  <a:lnTo>
                    <a:pt x="1112" y="86"/>
                  </a:lnTo>
                  <a:lnTo>
                    <a:pt x="1112" y="86"/>
                  </a:lnTo>
                  <a:lnTo>
                    <a:pt x="1120" y="86"/>
                  </a:lnTo>
                  <a:lnTo>
                    <a:pt x="1126" y="88"/>
                  </a:lnTo>
                  <a:lnTo>
                    <a:pt x="1134" y="92"/>
                  </a:lnTo>
                  <a:lnTo>
                    <a:pt x="1138" y="96"/>
                  </a:lnTo>
                  <a:lnTo>
                    <a:pt x="1144" y="102"/>
                  </a:lnTo>
                  <a:lnTo>
                    <a:pt x="1146" y="108"/>
                  </a:lnTo>
                  <a:lnTo>
                    <a:pt x="1148" y="114"/>
                  </a:lnTo>
                  <a:lnTo>
                    <a:pt x="1150" y="122"/>
                  </a:lnTo>
                  <a:lnTo>
                    <a:pt x="1150" y="122"/>
                  </a:lnTo>
                  <a:lnTo>
                    <a:pt x="1148" y="130"/>
                  </a:lnTo>
                  <a:lnTo>
                    <a:pt x="1146" y="136"/>
                  </a:lnTo>
                  <a:lnTo>
                    <a:pt x="1144" y="144"/>
                  </a:lnTo>
                  <a:lnTo>
                    <a:pt x="1138" y="148"/>
                  </a:lnTo>
                  <a:lnTo>
                    <a:pt x="1134" y="154"/>
                  </a:lnTo>
                  <a:lnTo>
                    <a:pt x="1126" y="156"/>
                  </a:lnTo>
                  <a:lnTo>
                    <a:pt x="1120" y="158"/>
                  </a:lnTo>
                  <a:lnTo>
                    <a:pt x="1112" y="160"/>
                  </a:lnTo>
                  <a:lnTo>
                    <a:pt x="1112" y="160"/>
                  </a:lnTo>
                  <a:close/>
                  <a:moveTo>
                    <a:pt x="1278" y="160"/>
                  </a:moveTo>
                  <a:lnTo>
                    <a:pt x="1278" y="160"/>
                  </a:lnTo>
                  <a:lnTo>
                    <a:pt x="1270" y="158"/>
                  </a:lnTo>
                  <a:lnTo>
                    <a:pt x="1264" y="156"/>
                  </a:lnTo>
                  <a:lnTo>
                    <a:pt x="1256" y="154"/>
                  </a:lnTo>
                  <a:lnTo>
                    <a:pt x="1252" y="148"/>
                  </a:lnTo>
                  <a:lnTo>
                    <a:pt x="1246" y="144"/>
                  </a:lnTo>
                  <a:lnTo>
                    <a:pt x="1244" y="136"/>
                  </a:lnTo>
                  <a:lnTo>
                    <a:pt x="1242" y="130"/>
                  </a:lnTo>
                  <a:lnTo>
                    <a:pt x="1240" y="122"/>
                  </a:lnTo>
                  <a:lnTo>
                    <a:pt x="1240" y="122"/>
                  </a:lnTo>
                  <a:lnTo>
                    <a:pt x="1242" y="114"/>
                  </a:lnTo>
                  <a:lnTo>
                    <a:pt x="1244" y="108"/>
                  </a:lnTo>
                  <a:lnTo>
                    <a:pt x="1246" y="102"/>
                  </a:lnTo>
                  <a:lnTo>
                    <a:pt x="1252" y="96"/>
                  </a:lnTo>
                  <a:lnTo>
                    <a:pt x="1256" y="92"/>
                  </a:lnTo>
                  <a:lnTo>
                    <a:pt x="1264" y="88"/>
                  </a:lnTo>
                  <a:lnTo>
                    <a:pt x="1270" y="86"/>
                  </a:lnTo>
                  <a:lnTo>
                    <a:pt x="1278" y="86"/>
                  </a:lnTo>
                  <a:lnTo>
                    <a:pt x="1278" y="86"/>
                  </a:lnTo>
                  <a:lnTo>
                    <a:pt x="1286" y="86"/>
                  </a:lnTo>
                  <a:lnTo>
                    <a:pt x="1292" y="88"/>
                  </a:lnTo>
                  <a:lnTo>
                    <a:pt x="1298" y="92"/>
                  </a:lnTo>
                  <a:lnTo>
                    <a:pt x="1304" y="96"/>
                  </a:lnTo>
                  <a:lnTo>
                    <a:pt x="1308" y="102"/>
                  </a:lnTo>
                  <a:lnTo>
                    <a:pt x="1312" y="108"/>
                  </a:lnTo>
                  <a:lnTo>
                    <a:pt x="1314" y="114"/>
                  </a:lnTo>
                  <a:lnTo>
                    <a:pt x="1314" y="122"/>
                  </a:lnTo>
                  <a:lnTo>
                    <a:pt x="1314" y="122"/>
                  </a:lnTo>
                  <a:lnTo>
                    <a:pt x="1314" y="130"/>
                  </a:lnTo>
                  <a:lnTo>
                    <a:pt x="1312" y="136"/>
                  </a:lnTo>
                  <a:lnTo>
                    <a:pt x="1308" y="144"/>
                  </a:lnTo>
                  <a:lnTo>
                    <a:pt x="1304" y="148"/>
                  </a:lnTo>
                  <a:lnTo>
                    <a:pt x="1298" y="154"/>
                  </a:lnTo>
                  <a:lnTo>
                    <a:pt x="1292" y="156"/>
                  </a:lnTo>
                  <a:lnTo>
                    <a:pt x="1286" y="158"/>
                  </a:lnTo>
                  <a:lnTo>
                    <a:pt x="1278" y="160"/>
                  </a:lnTo>
                  <a:lnTo>
                    <a:pt x="1278" y="160"/>
                  </a:lnTo>
                  <a:close/>
                </a:path>
              </a:pathLst>
            </a:custGeom>
            <a:solidFill>
              <a:srgbClr val="F7F8F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2" name="Freeform 72"/>
            <p:cNvSpPr>
              <a:spLocks/>
            </p:cNvSpPr>
            <p:nvPr/>
          </p:nvSpPr>
          <p:spPr bwMode="auto">
            <a:xfrm>
              <a:off x="7164388" y="935038"/>
              <a:ext cx="311150" cy="311150"/>
            </a:xfrm>
            <a:custGeom>
              <a:avLst/>
              <a:gdLst/>
              <a:ahLst/>
              <a:cxnLst>
                <a:cxn ang="0">
                  <a:pos x="196" y="196"/>
                </a:cxn>
                <a:cxn ang="0">
                  <a:pos x="0" y="196"/>
                </a:cxn>
                <a:cxn ang="0">
                  <a:pos x="0" y="0"/>
                </a:cxn>
                <a:cxn ang="0">
                  <a:pos x="196" y="196"/>
                </a:cxn>
              </a:cxnLst>
              <a:rect l="0" t="0" r="r" b="b"/>
              <a:pathLst>
                <a:path w="196" h="196">
                  <a:moveTo>
                    <a:pt x="196" y="196"/>
                  </a:moveTo>
                  <a:lnTo>
                    <a:pt x="0" y="196"/>
                  </a:lnTo>
                  <a:lnTo>
                    <a:pt x="0" y="0"/>
                  </a:lnTo>
                  <a:lnTo>
                    <a:pt x="196" y="196"/>
                  </a:lnTo>
                  <a:close/>
                </a:path>
              </a:pathLst>
            </a:custGeom>
            <a:solidFill>
              <a:srgbClr val="CFCFC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3" name="Freeform 73"/>
            <p:cNvSpPr>
              <a:spLocks/>
            </p:cNvSpPr>
            <p:nvPr/>
          </p:nvSpPr>
          <p:spPr bwMode="auto">
            <a:xfrm>
              <a:off x="4478338" y="1287463"/>
              <a:ext cx="3086100" cy="1428750"/>
            </a:xfrm>
            <a:custGeom>
              <a:avLst/>
              <a:gdLst/>
              <a:ahLst/>
              <a:cxnLst>
                <a:cxn ang="0">
                  <a:pos x="1668" y="42"/>
                </a:cxn>
                <a:cxn ang="0">
                  <a:pos x="1668" y="42"/>
                </a:cxn>
                <a:cxn ang="0">
                  <a:pos x="1664" y="34"/>
                </a:cxn>
                <a:cxn ang="0">
                  <a:pos x="1658" y="26"/>
                </a:cxn>
                <a:cxn ang="0">
                  <a:pos x="1652" y="18"/>
                </a:cxn>
                <a:cxn ang="0">
                  <a:pos x="1646" y="12"/>
                </a:cxn>
                <a:cxn ang="0">
                  <a:pos x="1646" y="12"/>
                </a:cxn>
                <a:cxn ang="0">
                  <a:pos x="1636" y="8"/>
                </a:cxn>
                <a:cxn ang="0">
                  <a:pos x="1628" y="4"/>
                </a:cxn>
                <a:cxn ang="0">
                  <a:pos x="1618" y="2"/>
                </a:cxn>
                <a:cxn ang="0">
                  <a:pos x="1610" y="0"/>
                </a:cxn>
                <a:cxn ang="0">
                  <a:pos x="60" y="0"/>
                </a:cxn>
                <a:cxn ang="0">
                  <a:pos x="60" y="0"/>
                </a:cxn>
                <a:cxn ang="0">
                  <a:pos x="46" y="2"/>
                </a:cxn>
                <a:cxn ang="0">
                  <a:pos x="32" y="6"/>
                </a:cxn>
                <a:cxn ang="0">
                  <a:pos x="20" y="14"/>
                </a:cxn>
                <a:cxn ang="0">
                  <a:pos x="10" y="26"/>
                </a:cxn>
                <a:cxn ang="0">
                  <a:pos x="10" y="26"/>
                </a:cxn>
                <a:cxn ang="0">
                  <a:pos x="4" y="38"/>
                </a:cxn>
                <a:cxn ang="0">
                  <a:pos x="0" y="52"/>
                </a:cxn>
                <a:cxn ang="0">
                  <a:pos x="0" y="66"/>
                </a:cxn>
                <a:cxn ang="0">
                  <a:pos x="2" y="80"/>
                </a:cxn>
                <a:cxn ang="0">
                  <a:pos x="268" y="900"/>
                </a:cxn>
                <a:cxn ang="0">
                  <a:pos x="1944" y="900"/>
                </a:cxn>
                <a:cxn ang="0">
                  <a:pos x="1668" y="42"/>
                </a:cxn>
              </a:cxnLst>
              <a:rect l="0" t="0" r="r" b="b"/>
              <a:pathLst>
                <a:path w="1944" h="900">
                  <a:moveTo>
                    <a:pt x="1668" y="42"/>
                  </a:moveTo>
                  <a:lnTo>
                    <a:pt x="1668" y="42"/>
                  </a:lnTo>
                  <a:lnTo>
                    <a:pt x="1664" y="34"/>
                  </a:lnTo>
                  <a:lnTo>
                    <a:pt x="1658" y="26"/>
                  </a:lnTo>
                  <a:lnTo>
                    <a:pt x="1652" y="18"/>
                  </a:lnTo>
                  <a:lnTo>
                    <a:pt x="1646" y="12"/>
                  </a:lnTo>
                  <a:lnTo>
                    <a:pt x="1646" y="12"/>
                  </a:lnTo>
                  <a:lnTo>
                    <a:pt x="1636" y="8"/>
                  </a:lnTo>
                  <a:lnTo>
                    <a:pt x="1628" y="4"/>
                  </a:lnTo>
                  <a:lnTo>
                    <a:pt x="1618" y="2"/>
                  </a:lnTo>
                  <a:lnTo>
                    <a:pt x="1610" y="0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46" y="2"/>
                  </a:lnTo>
                  <a:lnTo>
                    <a:pt x="32" y="6"/>
                  </a:lnTo>
                  <a:lnTo>
                    <a:pt x="20" y="14"/>
                  </a:lnTo>
                  <a:lnTo>
                    <a:pt x="10" y="26"/>
                  </a:lnTo>
                  <a:lnTo>
                    <a:pt x="10" y="26"/>
                  </a:lnTo>
                  <a:lnTo>
                    <a:pt x="4" y="38"/>
                  </a:lnTo>
                  <a:lnTo>
                    <a:pt x="0" y="52"/>
                  </a:lnTo>
                  <a:lnTo>
                    <a:pt x="0" y="66"/>
                  </a:lnTo>
                  <a:lnTo>
                    <a:pt x="2" y="80"/>
                  </a:lnTo>
                  <a:lnTo>
                    <a:pt x="268" y="900"/>
                  </a:lnTo>
                  <a:lnTo>
                    <a:pt x="1944" y="900"/>
                  </a:lnTo>
                  <a:lnTo>
                    <a:pt x="1668" y="42"/>
                  </a:lnTo>
                  <a:close/>
                </a:path>
              </a:pathLst>
            </a:custGeom>
            <a:solidFill>
              <a:srgbClr val="FBC15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35" name="그룹 34"/>
          <p:cNvGrpSpPr/>
          <p:nvPr userDrawn="1"/>
        </p:nvGrpSpPr>
        <p:grpSpPr>
          <a:xfrm>
            <a:off x="4592070" y="5396823"/>
            <a:ext cx="2978908" cy="537692"/>
            <a:chOff x="998433" y="4259690"/>
            <a:chExt cx="2234181" cy="537692"/>
          </a:xfrm>
        </p:grpSpPr>
        <p:sp>
          <p:nvSpPr>
            <p:cNvPr id="36" name="Rectangle 3"/>
            <p:cNvSpPr txBox="1">
              <a:spLocks noChangeArrowheads="1"/>
            </p:cNvSpPr>
            <p:nvPr/>
          </p:nvSpPr>
          <p:spPr bwMode="auto">
            <a:xfrm flipH="1">
              <a:off x="998433" y="4628105"/>
              <a:ext cx="2234181" cy="169277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37" name="speed"/>
            <p:cNvSpPr txBox="1">
              <a:spLocks noChangeArrowheads="1"/>
            </p:cNvSpPr>
            <p:nvPr/>
          </p:nvSpPr>
          <p:spPr bwMode="auto">
            <a:xfrm flipH="1">
              <a:off x="998433" y="4259690"/>
              <a:ext cx="1968226" cy="193899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square" lIns="0" tIns="0" rIns="0" bIns="0">
              <a:spAutoFit/>
              <a:sp3d extrusionH="57150">
                <a:bevelT w="1270" h="1270"/>
              </a:sp3d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>
                  <a:prstClr val="white"/>
                </a:buClr>
                <a:buSzTx/>
                <a:buFontTx/>
                <a:buNone/>
                <a:tabLst>
                  <a:tab pos="177800" algn="l"/>
                  <a:tab pos="803275" algn="l"/>
                </a:tabLst>
                <a:defRPr/>
              </a:pPr>
              <a:endPara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Tahoma" pitchFamily="34" charset="0"/>
                <a:ea typeface="나눔고딕" pitchFamily="50" charset="-127"/>
                <a:cs typeface="Tahoma" pitchFamily="34" charset="0"/>
                <a:sym typeface="Wingdings" pitchFamily="2" charset="2"/>
              </a:endParaRPr>
            </a:p>
          </p:txBody>
        </p:sp>
      </p:grpSp>
      <p:grpSp>
        <p:nvGrpSpPr>
          <p:cNvPr id="38" name="그룹 37"/>
          <p:cNvGrpSpPr/>
          <p:nvPr userDrawn="1"/>
        </p:nvGrpSpPr>
        <p:grpSpPr>
          <a:xfrm>
            <a:off x="1365745" y="5367850"/>
            <a:ext cx="1078933" cy="680276"/>
            <a:chOff x="10845804" y="1177925"/>
            <a:chExt cx="936621" cy="787400"/>
          </a:xfrm>
          <a:solidFill>
            <a:schemeClr val="bg1"/>
          </a:solidFill>
          <a:effectLst/>
        </p:grpSpPr>
        <p:sp>
          <p:nvSpPr>
            <p:cNvPr id="39" name="Freeform 204"/>
            <p:cNvSpPr>
              <a:spLocks noEditPoints="1"/>
            </p:cNvSpPr>
            <p:nvPr/>
          </p:nvSpPr>
          <p:spPr bwMode="auto">
            <a:xfrm>
              <a:off x="10845804" y="1517650"/>
              <a:ext cx="479426" cy="447675"/>
            </a:xfrm>
            <a:custGeom>
              <a:avLst/>
              <a:gdLst/>
              <a:ahLst/>
              <a:cxnLst>
                <a:cxn ang="0">
                  <a:pos x="302" y="108"/>
                </a:cxn>
                <a:cxn ang="0">
                  <a:pos x="298" y="86"/>
                </a:cxn>
                <a:cxn ang="0">
                  <a:pos x="290" y="66"/>
                </a:cxn>
                <a:cxn ang="0">
                  <a:pos x="276" y="48"/>
                </a:cxn>
                <a:cxn ang="0">
                  <a:pos x="234" y="20"/>
                </a:cxn>
                <a:cxn ang="0">
                  <a:pos x="180" y="4"/>
                </a:cxn>
                <a:cxn ang="0">
                  <a:pos x="150" y="0"/>
                </a:cxn>
                <a:cxn ang="0">
                  <a:pos x="92" y="10"/>
                </a:cxn>
                <a:cxn ang="0">
                  <a:pos x="44" y="32"/>
                </a:cxn>
                <a:cxn ang="0">
                  <a:pos x="18" y="58"/>
                </a:cxn>
                <a:cxn ang="0">
                  <a:pos x="6" y="76"/>
                </a:cxn>
                <a:cxn ang="0">
                  <a:pos x="0" y="98"/>
                </a:cxn>
                <a:cxn ang="0">
                  <a:pos x="0" y="108"/>
                </a:cxn>
                <a:cxn ang="0">
                  <a:pos x="2" y="128"/>
                </a:cxn>
                <a:cxn ang="0">
                  <a:pos x="22" y="164"/>
                </a:cxn>
                <a:cxn ang="0">
                  <a:pos x="56" y="192"/>
                </a:cxn>
                <a:cxn ang="0">
                  <a:pos x="102" y="210"/>
                </a:cxn>
                <a:cxn ang="0">
                  <a:pos x="126" y="216"/>
                </a:cxn>
                <a:cxn ang="0">
                  <a:pos x="178" y="214"/>
                </a:cxn>
                <a:cxn ang="0">
                  <a:pos x="178" y="214"/>
                </a:cxn>
                <a:cxn ang="0">
                  <a:pos x="178" y="214"/>
                </a:cxn>
                <a:cxn ang="0">
                  <a:pos x="202" y="210"/>
                </a:cxn>
                <a:cxn ang="0">
                  <a:pos x="248" y="192"/>
                </a:cxn>
                <a:cxn ang="0">
                  <a:pos x="280" y="164"/>
                </a:cxn>
                <a:cxn ang="0">
                  <a:pos x="298" y="128"/>
                </a:cxn>
                <a:cxn ang="0">
                  <a:pos x="302" y="108"/>
                </a:cxn>
                <a:cxn ang="0">
                  <a:pos x="84" y="126"/>
                </a:cxn>
                <a:cxn ang="0">
                  <a:pos x="78" y="124"/>
                </a:cxn>
                <a:cxn ang="0">
                  <a:pos x="68" y="116"/>
                </a:cxn>
                <a:cxn ang="0">
                  <a:pos x="66" y="108"/>
                </a:cxn>
                <a:cxn ang="0">
                  <a:pos x="72" y="96"/>
                </a:cxn>
                <a:cxn ang="0">
                  <a:pos x="84" y="92"/>
                </a:cxn>
                <a:cxn ang="0">
                  <a:pos x="90" y="92"/>
                </a:cxn>
                <a:cxn ang="0">
                  <a:pos x="100" y="102"/>
                </a:cxn>
                <a:cxn ang="0">
                  <a:pos x="102" y="108"/>
                </a:cxn>
                <a:cxn ang="0">
                  <a:pos x="96" y="122"/>
                </a:cxn>
                <a:cxn ang="0">
                  <a:pos x="84" y="126"/>
                </a:cxn>
                <a:cxn ang="0">
                  <a:pos x="128" y="216"/>
                </a:cxn>
                <a:cxn ang="0">
                  <a:pos x="132" y="216"/>
                </a:cxn>
                <a:cxn ang="0">
                  <a:pos x="150" y="126"/>
                </a:cxn>
                <a:cxn ang="0">
                  <a:pos x="144" y="124"/>
                </a:cxn>
                <a:cxn ang="0">
                  <a:pos x="134" y="116"/>
                </a:cxn>
                <a:cxn ang="0">
                  <a:pos x="134" y="108"/>
                </a:cxn>
                <a:cxn ang="0">
                  <a:pos x="138" y="96"/>
                </a:cxn>
                <a:cxn ang="0">
                  <a:pos x="150" y="92"/>
                </a:cxn>
                <a:cxn ang="0">
                  <a:pos x="158" y="92"/>
                </a:cxn>
                <a:cxn ang="0">
                  <a:pos x="166" y="102"/>
                </a:cxn>
                <a:cxn ang="0">
                  <a:pos x="168" y="108"/>
                </a:cxn>
                <a:cxn ang="0">
                  <a:pos x="162" y="122"/>
                </a:cxn>
                <a:cxn ang="0">
                  <a:pos x="150" y="126"/>
                </a:cxn>
                <a:cxn ang="0">
                  <a:pos x="214" y="126"/>
                </a:cxn>
                <a:cxn ang="0">
                  <a:pos x="208" y="124"/>
                </a:cxn>
                <a:cxn ang="0">
                  <a:pos x="198" y="116"/>
                </a:cxn>
                <a:cxn ang="0">
                  <a:pos x="196" y="108"/>
                </a:cxn>
                <a:cxn ang="0">
                  <a:pos x="202" y="96"/>
                </a:cxn>
                <a:cxn ang="0">
                  <a:pos x="214" y="92"/>
                </a:cxn>
                <a:cxn ang="0">
                  <a:pos x="222" y="92"/>
                </a:cxn>
                <a:cxn ang="0">
                  <a:pos x="230" y="102"/>
                </a:cxn>
                <a:cxn ang="0">
                  <a:pos x="232" y="108"/>
                </a:cxn>
                <a:cxn ang="0">
                  <a:pos x="226" y="122"/>
                </a:cxn>
                <a:cxn ang="0">
                  <a:pos x="214" y="126"/>
                </a:cxn>
              </a:cxnLst>
              <a:rect l="0" t="0" r="r" b="b"/>
              <a:pathLst>
                <a:path w="302" h="282">
                  <a:moveTo>
                    <a:pt x="302" y="108"/>
                  </a:moveTo>
                  <a:lnTo>
                    <a:pt x="302" y="108"/>
                  </a:lnTo>
                  <a:lnTo>
                    <a:pt x="300" y="98"/>
                  </a:lnTo>
                  <a:lnTo>
                    <a:pt x="298" y="86"/>
                  </a:lnTo>
                  <a:lnTo>
                    <a:pt x="294" y="76"/>
                  </a:lnTo>
                  <a:lnTo>
                    <a:pt x="290" y="66"/>
                  </a:lnTo>
                  <a:lnTo>
                    <a:pt x="282" y="58"/>
                  </a:lnTo>
                  <a:lnTo>
                    <a:pt x="276" y="48"/>
                  </a:lnTo>
                  <a:lnTo>
                    <a:pt x="258" y="32"/>
                  </a:lnTo>
                  <a:lnTo>
                    <a:pt x="234" y="20"/>
                  </a:lnTo>
                  <a:lnTo>
                    <a:pt x="210" y="10"/>
                  </a:lnTo>
                  <a:lnTo>
                    <a:pt x="180" y="4"/>
                  </a:lnTo>
                  <a:lnTo>
                    <a:pt x="150" y="0"/>
                  </a:lnTo>
                  <a:lnTo>
                    <a:pt x="150" y="0"/>
                  </a:lnTo>
                  <a:lnTo>
                    <a:pt x="120" y="4"/>
                  </a:lnTo>
                  <a:lnTo>
                    <a:pt x="92" y="10"/>
                  </a:lnTo>
                  <a:lnTo>
                    <a:pt x="66" y="20"/>
                  </a:lnTo>
                  <a:lnTo>
                    <a:pt x="44" y="32"/>
                  </a:lnTo>
                  <a:lnTo>
                    <a:pt x="26" y="48"/>
                  </a:lnTo>
                  <a:lnTo>
                    <a:pt x="18" y="58"/>
                  </a:lnTo>
                  <a:lnTo>
                    <a:pt x="12" y="66"/>
                  </a:lnTo>
                  <a:lnTo>
                    <a:pt x="6" y="76"/>
                  </a:lnTo>
                  <a:lnTo>
                    <a:pt x="2" y="86"/>
                  </a:lnTo>
                  <a:lnTo>
                    <a:pt x="0" y="98"/>
                  </a:lnTo>
                  <a:lnTo>
                    <a:pt x="0" y="108"/>
                  </a:lnTo>
                  <a:lnTo>
                    <a:pt x="0" y="108"/>
                  </a:lnTo>
                  <a:lnTo>
                    <a:pt x="0" y="118"/>
                  </a:lnTo>
                  <a:lnTo>
                    <a:pt x="2" y="128"/>
                  </a:lnTo>
                  <a:lnTo>
                    <a:pt x="10" y="146"/>
                  </a:lnTo>
                  <a:lnTo>
                    <a:pt x="22" y="164"/>
                  </a:lnTo>
                  <a:lnTo>
                    <a:pt x="36" y="180"/>
                  </a:lnTo>
                  <a:lnTo>
                    <a:pt x="56" y="192"/>
                  </a:lnTo>
                  <a:lnTo>
                    <a:pt x="78" y="202"/>
                  </a:lnTo>
                  <a:lnTo>
                    <a:pt x="102" y="210"/>
                  </a:lnTo>
                  <a:lnTo>
                    <a:pt x="128" y="216"/>
                  </a:lnTo>
                  <a:lnTo>
                    <a:pt x="126" y="216"/>
                  </a:lnTo>
                  <a:lnTo>
                    <a:pt x="212" y="282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174" y="216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202" y="210"/>
                  </a:lnTo>
                  <a:lnTo>
                    <a:pt x="226" y="202"/>
                  </a:lnTo>
                  <a:lnTo>
                    <a:pt x="248" y="192"/>
                  </a:lnTo>
                  <a:lnTo>
                    <a:pt x="266" y="178"/>
                  </a:lnTo>
                  <a:lnTo>
                    <a:pt x="280" y="164"/>
                  </a:lnTo>
                  <a:lnTo>
                    <a:pt x="292" y="146"/>
                  </a:lnTo>
                  <a:lnTo>
                    <a:pt x="298" y="128"/>
                  </a:lnTo>
                  <a:lnTo>
                    <a:pt x="300" y="118"/>
                  </a:lnTo>
                  <a:lnTo>
                    <a:pt x="302" y="108"/>
                  </a:lnTo>
                  <a:lnTo>
                    <a:pt x="302" y="108"/>
                  </a:lnTo>
                  <a:close/>
                  <a:moveTo>
                    <a:pt x="84" y="126"/>
                  </a:moveTo>
                  <a:lnTo>
                    <a:pt x="84" y="126"/>
                  </a:lnTo>
                  <a:lnTo>
                    <a:pt x="78" y="124"/>
                  </a:lnTo>
                  <a:lnTo>
                    <a:pt x="72" y="122"/>
                  </a:lnTo>
                  <a:lnTo>
                    <a:pt x="68" y="116"/>
                  </a:lnTo>
                  <a:lnTo>
                    <a:pt x="66" y="108"/>
                  </a:lnTo>
                  <a:lnTo>
                    <a:pt x="66" y="108"/>
                  </a:lnTo>
                  <a:lnTo>
                    <a:pt x="68" y="102"/>
                  </a:lnTo>
                  <a:lnTo>
                    <a:pt x="72" y="96"/>
                  </a:lnTo>
                  <a:lnTo>
                    <a:pt x="78" y="92"/>
                  </a:lnTo>
                  <a:lnTo>
                    <a:pt x="84" y="92"/>
                  </a:lnTo>
                  <a:lnTo>
                    <a:pt x="84" y="92"/>
                  </a:lnTo>
                  <a:lnTo>
                    <a:pt x="90" y="92"/>
                  </a:lnTo>
                  <a:lnTo>
                    <a:pt x="96" y="96"/>
                  </a:lnTo>
                  <a:lnTo>
                    <a:pt x="100" y="102"/>
                  </a:lnTo>
                  <a:lnTo>
                    <a:pt x="102" y="108"/>
                  </a:lnTo>
                  <a:lnTo>
                    <a:pt x="102" y="108"/>
                  </a:lnTo>
                  <a:lnTo>
                    <a:pt x="100" y="116"/>
                  </a:lnTo>
                  <a:lnTo>
                    <a:pt x="96" y="122"/>
                  </a:lnTo>
                  <a:lnTo>
                    <a:pt x="90" y="124"/>
                  </a:lnTo>
                  <a:lnTo>
                    <a:pt x="84" y="126"/>
                  </a:lnTo>
                  <a:lnTo>
                    <a:pt x="84" y="126"/>
                  </a:lnTo>
                  <a:close/>
                  <a:moveTo>
                    <a:pt x="128" y="216"/>
                  </a:moveTo>
                  <a:lnTo>
                    <a:pt x="128" y="216"/>
                  </a:lnTo>
                  <a:lnTo>
                    <a:pt x="132" y="216"/>
                  </a:lnTo>
                  <a:lnTo>
                    <a:pt x="128" y="216"/>
                  </a:lnTo>
                  <a:close/>
                  <a:moveTo>
                    <a:pt x="150" y="126"/>
                  </a:moveTo>
                  <a:lnTo>
                    <a:pt x="150" y="126"/>
                  </a:lnTo>
                  <a:lnTo>
                    <a:pt x="144" y="124"/>
                  </a:lnTo>
                  <a:lnTo>
                    <a:pt x="138" y="122"/>
                  </a:lnTo>
                  <a:lnTo>
                    <a:pt x="134" y="116"/>
                  </a:lnTo>
                  <a:lnTo>
                    <a:pt x="134" y="108"/>
                  </a:lnTo>
                  <a:lnTo>
                    <a:pt x="134" y="108"/>
                  </a:lnTo>
                  <a:lnTo>
                    <a:pt x="134" y="102"/>
                  </a:lnTo>
                  <a:lnTo>
                    <a:pt x="138" y="96"/>
                  </a:lnTo>
                  <a:lnTo>
                    <a:pt x="144" y="92"/>
                  </a:lnTo>
                  <a:lnTo>
                    <a:pt x="150" y="92"/>
                  </a:lnTo>
                  <a:lnTo>
                    <a:pt x="150" y="92"/>
                  </a:lnTo>
                  <a:lnTo>
                    <a:pt x="158" y="92"/>
                  </a:lnTo>
                  <a:lnTo>
                    <a:pt x="162" y="96"/>
                  </a:lnTo>
                  <a:lnTo>
                    <a:pt x="166" y="102"/>
                  </a:lnTo>
                  <a:lnTo>
                    <a:pt x="168" y="108"/>
                  </a:lnTo>
                  <a:lnTo>
                    <a:pt x="168" y="108"/>
                  </a:lnTo>
                  <a:lnTo>
                    <a:pt x="166" y="116"/>
                  </a:lnTo>
                  <a:lnTo>
                    <a:pt x="162" y="122"/>
                  </a:lnTo>
                  <a:lnTo>
                    <a:pt x="158" y="124"/>
                  </a:lnTo>
                  <a:lnTo>
                    <a:pt x="150" y="126"/>
                  </a:lnTo>
                  <a:lnTo>
                    <a:pt x="150" y="126"/>
                  </a:lnTo>
                  <a:close/>
                  <a:moveTo>
                    <a:pt x="214" y="126"/>
                  </a:moveTo>
                  <a:lnTo>
                    <a:pt x="214" y="126"/>
                  </a:lnTo>
                  <a:lnTo>
                    <a:pt x="208" y="124"/>
                  </a:lnTo>
                  <a:lnTo>
                    <a:pt x="202" y="122"/>
                  </a:lnTo>
                  <a:lnTo>
                    <a:pt x="198" y="116"/>
                  </a:lnTo>
                  <a:lnTo>
                    <a:pt x="196" y="108"/>
                  </a:lnTo>
                  <a:lnTo>
                    <a:pt x="196" y="108"/>
                  </a:lnTo>
                  <a:lnTo>
                    <a:pt x="198" y="102"/>
                  </a:lnTo>
                  <a:lnTo>
                    <a:pt x="202" y="96"/>
                  </a:lnTo>
                  <a:lnTo>
                    <a:pt x="208" y="92"/>
                  </a:lnTo>
                  <a:lnTo>
                    <a:pt x="214" y="92"/>
                  </a:lnTo>
                  <a:lnTo>
                    <a:pt x="214" y="92"/>
                  </a:lnTo>
                  <a:lnTo>
                    <a:pt x="222" y="92"/>
                  </a:lnTo>
                  <a:lnTo>
                    <a:pt x="226" y="96"/>
                  </a:lnTo>
                  <a:lnTo>
                    <a:pt x="230" y="102"/>
                  </a:lnTo>
                  <a:lnTo>
                    <a:pt x="232" y="108"/>
                  </a:lnTo>
                  <a:lnTo>
                    <a:pt x="232" y="108"/>
                  </a:lnTo>
                  <a:lnTo>
                    <a:pt x="230" y="116"/>
                  </a:lnTo>
                  <a:lnTo>
                    <a:pt x="226" y="122"/>
                  </a:lnTo>
                  <a:lnTo>
                    <a:pt x="222" y="124"/>
                  </a:lnTo>
                  <a:lnTo>
                    <a:pt x="214" y="126"/>
                  </a:lnTo>
                  <a:lnTo>
                    <a:pt x="214" y="12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0" name="Freeform 206"/>
            <p:cNvSpPr>
              <a:spLocks noEditPoints="1"/>
            </p:cNvSpPr>
            <p:nvPr/>
          </p:nvSpPr>
          <p:spPr bwMode="auto">
            <a:xfrm>
              <a:off x="10979150" y="1177925"/>
              <a:ext cx="803275" cy="739775"/>
            </a:xfrm>
            <a:custGeom>
              <a:avLst/>
              <a:gdLst/>
              <a:ahLst/>
              <a:cxnLst>
                <a:cxn ang="0">
                  <a:pos x="506" y="164"/>
                </a:cxn>
                <a:cxn ang="0">
                  <a:pos x="488" y="112"/>
                </a:cxn>
                <a:cxn ang="0">
                  <a:pos x="450" y="66"/>
                </a:cxn>
                <a:cxn ang="0">
                  <a:pos x="396" y="32"/>
                </a:cxn>
                <a:cxn ang="0">
                  <a:pos x="328" y="10"/>
                </a:cxn>
                <a:cxn ang="0">
                  <a:pos x="254" y="0"/>
                </a:cxn>
                <a:cxn ang="0">
                  <a:pos x="202" y="4"/>
                </a:cxn>
                <a:cxn ang="0">
                  <a:pos x="132" y="22"/>
                </a:cxn>
                <a:cxn ang="0">
                  <a:pos x="74" y="54"/>
                </a:cxn>
                <a:cxn ang="0">
                  <a:pos x="30" y="96"/>
                </a:cxn>
                <a:cxn ang="0">
                  <a:pos x="6" y="146"/>
                </a:cxn>
                <a:cxn ang="0">
                  <a:pos x="0" y="182"/>
                </a:cxn>
                <a:cxn ang="0">
                  <a:pos x="34" y="198"/>
                </a:cxn>
                <a:cxn ang="0">
                  <a:pos x="84" y="196"/>
                </a:cxn>
                <a:cxn ang="0">
                  <a:pos x="136" y="206"/>
                </a:cxn>
                <a:cxn ang="0">
                  <a:pos x="180" y="224"/>
                </a:cxn>
                <a:cxn ang="0">
                  <a:pos x="214" y="252"/>
                </a:cxn>
                <a:cxn ang="0">
                  <a:pos x="236" y="284"/>
                </a:cxn>
                <a:cxn ang="0">
                  <a:pos x="244" y="322"/>
                </a:cxn>
                <a:cxn ang="0">
                  <a:pos x="242" y="344"/>
                </a:cxn>
                <a:cxn ang="0">
                  <a:pos x="266" y="364"/>
                </a:cxn>
                <a:cxn ang="0">
                  <a:pos x="258" y="466"/>
                </a:cxn>
                <a:cxn ang="0">
                  <a:pos x="424" y="316"/>
                </a:cxn>
                <a:cxn ang="0">
                  <a:pos x="458" y="290"/>
                </a:cxn>
                <a:cxn ang="0">
                  <a:pos x="494" y="240"/>
                </a:cxn>
                <a:cxn ang="0">
                  <a:pos x="506" y="182"/>
                </a:cxn>
                <a:cxn ang="0">
                  <a:pos x="154" y="202"/>
                </a:cxn>
                <a:cxn ang="0">
                  <a:pos x="130" y="192"/>
                </a:cxn>
                <a:cxn ang="0">
                  <a:pos x="120" y="170"/>
                </a:cxn>
                <a:cxn ang="0">
                  <a:pos x="122" y="158"/>
                </a:cxn>
                <a:cxn ang="0">
                  <a:pos x="140" y="142"/>
                </a:cxn>
                <a:cxn ang="0">
                  <a:pos x="154" y="140"/>
                </a:cxn>
                <a:cxn ang="0">
                  <a:pos x="176" y="148"/>
                </a:cxn>
                <a:cxn ang="0">
                  <a:pos x="186" y="164"/>
                </a:cxn>
                <a:cxn ang="0">
                  <a:pos x="186" y="176"/>
                </a:cxn>
                <a:cxn ang="0">
                  <a:pos x="176" y="192"/>
                </a:cxn>
                <a:cxn ang="0">
                  <a:pos x="154" y="202"/>
                </a:cxn>
                <a:cxn ang="0">
                  <a:pos x="254" y="202"/>
                </a:cxn>
                <a:cxn ang="0">
                  <a:pos x="232" y="192"/>
                </a:cxn>
                <a:cxn ang="0">
                  <a:pos x="222" y="176"/>
                </a:cxn>
                <a:cxn ang="0">
                  <a:pos x="222" y="164"/>
                </a:cxn>
                <a:cxn ang="0">
                  <a:pos x="232" y="148"/>
                </a:cxn>
                <a:cxn ang="0">
                  <a:pos x="254" y="140"/>
                </a:cxn>
                <a:cxn ang="0">
                  <a:pos x="268" y="142"/>
                </a:cxn>
                <a:cxn ang="0">
                  <a:pos x="286" y="158"/>
                </a:cxn>
                <a:cxn ang="0">
                  <a:pos x="288" y="170"/>
                </a:cxn>
                <a:cxn ang="0">
                  <a:pos x="282" y="188"/>
                </a:cxn>
                <a:cxn ang="0">
                  <a:pos x="262" y="200"/>
                </a:cxn>
                <a:cxn ang="0">
                  <a:pos x="360" y="202"/>
                </a:cxn>
                <a:cxn ang="0">
                  <a:pos x="348" y="198"/>
                </a:cxn>
                <a:cxn ang="0">
                  <a:pos x="328" y="176"/>
                </a:cxn>
                <a:cxn ang="0">
                  <a:pos x="328" y="164"/>
                </a:cxn>
                <a:cxn ang="0">
                  <a:pos x="336" y="148"/>
                </a:cxn>
                <a:cxn ang="0">
                  <a:pos x="360" y="140"/>
                </a:cxn>
                <a:cxn ang="0">
                  <a:pos x="372" y="142"/>
                </a:cxn>
                <a:cxn ang="0">
                  <a:pos x="390" y="158"/>
                </a:cxn>
                <a:cxn ang="0">
                  <a:pos x="392" y="170"/>
                </a:cxn>
                <a:cxn ang="0">
                  <a:pos x="384" y="192"/>
                </a:cxn>
                <a:cxn ang="0">
                  <a:pos x="360" y="202"/>
                </a:cxn>
              </a:cxnLst>
              <a:rect l="0" t="0" r="r" b="b"/>
              <a:pathLst>
                <a:path w="506" h="466">
                  <a:moveTo>
                    <a:pt x="506" y="182"/>
                  </a:moveTo>
                  <a:lnTo>
                    <a:pt x="506" y="182"/>
                  </a:lnTo>
                  <a:lnTo>
                    <a:pt x="506" y="164"/>
                  </a:lnTo>
                  <a:lnTo>
                    <a:pt x="502" y="146"/>
                  </a:lnTo>
                  <a:lnTo>
                    <a:pt x="496" y="128"/>
                  </a:lnTo>
                  <a:lnTo>
                    <a:pt x="488" y="112"/>
                  </a:lnTo>
                  <a:lnTo>
                    <a:pt x="476" y="96"/>
                  </a:lnTo>
                  <a:lnTo>
                    <a:pt x="464" y="80"/>
                  </a:lnTo>
                  <a:lnTo>
                    <a:pt x="450" y="66"/>
                  </a:lnTo>
                  <a:lnTo>
                    <a:pt x="432" y="54"/>
                  </a:lnTo>
                  <a:lnTo>
                    <a:pt x="414" y="42"/>
                  </a:lnTo>
                  <a:lnTo>
                    <a:pt x="396" y="32"/>
                  </a:lnTo>
                  <a:lnTo>
                    <a:pt x="374" y="22"/>
                  </a:lnTo>
                  <a:lnTo>
                    <a:pt x="352" y="16"/>
                  </a:lnTo>
                  <a:lnTo>
                    <a:pt x="328" y="10"/>
                  </a:lnTo>
                  <a:lnTo>
                    <a:pt x="304" y="4"/>
                  </a:lnTo>
                  <a:lnTo>
                    <a:pt x="280" y="2"/>
                  </a:lnTo>
                  <a:lnTo>
                    <a:pt x="254" y="0"/>
                  </a:lnTo>
                  <a:lnTo>
                    <a:pt x="254" y="0"/>
                  </a:lnTo>
                  <a:lnTo>
                    <a:pt x="228" y="2"/>
                  </a:lnTo>
                  <a:lnTo>
                    <a:pt x="202" y="4"/>
                  </a:lnTo>
                  <a:lnTo>
                    <a:pt x="178" y="10"/>
                  </a:lnTo>
                  <a:lnTo>
                    <a:pt x="154" y="16"/>
                  </a:lnTo>
                  <a:lnTo>
                    <a:pt x="132" y="22"/>
                  </a:lnTo>
                  <a:lnTo>
                    <a:pt x="112" y="32"/>
                  </a:lnTo>
                  <a:lnTo>
                    <a:pt x="92" y="42"/>
                  </a:lnTo>
                  <a:lnTo>
                    <a:pt x="74" y="54"/>
                  </a:lnTo>
                  <a:lnTo>
                    <a:pt x="58" y="66"/>
                  </a:lnTo>
                  <a:lnTo>
                    <a:pt x="44" y="80"/>
                  </a:lnTo>
                  <a:lnTo>
                    <a:pt x="30" y="96"/>
                  </a:lnTo>
                  <a:lnTo>
                    <a:pt x="20" y="112"/>
                  </a:lnTo>
                  <a:lnTo>
                    <a:pt x="12" y="128"/>
                  </a:lnTo>
                  <a:lnTo>
                    <a:pt x="6" y="146"/>
                  </a:lnTo>
                  <a:lnTo>
                    <a:pt x="2" y="164"/>
                  </a:lnTo>
                  <a:lnTo>
                    <a:pt x="0" y="182"/>
                  </a:lnTo>
                  <a:lnTo>
                    <a:pt x="0" y="182"/>
                  </a:lnTo>
                  <a:lnTo>
                    <a:pt x="2" y="204"/>
                  </a:lnTo>
                  <a:lnTo>
                    <a:pt x="2" y="204"/>
                  </a:lnTo>
                  <a:lnTo>
                    <a:pt x="34" y="198"/>
                  </a:lnTo>
                  <a:lnTo>
                    <a:pt x="66" y="196"/>
                  </a:lnTo>
                  <a:lnTo>
                    <a:pt x="66" y="196"/>
                  </a:lnTo>
                  <a:lnTo>
                    <a:pt x="84" y="196"/>
                  </a:lnTo>
                  <a:lnTo>
                    <a:pt x="102" y="198"/>
                  </a:lnTo>
                  <a:lnTo>
                    <a:pt x="120" y="202"/>
                  </a:lnTo>
                  <a:lnTo>
                    <a:pt x="136" y="206"/>
                  </a:lnTo>
                  <a:lnTo>
                    <a:pt x="152" y="212"/>
                  </a:lnTo>
                  <a:lnTo>
                    <a:pt x="166" y="218"/>
                  </a:lnTo>
                  <a:lnTo>
                    <a:pt x="180" y="224"/>
                  </a:lnTo>
                  <a:lnTo>
                    <a:pt x="192" y="234"/>
                  </a:lnTo>
                  <a:lnTo>
                    <a:pt x="204" y="242"/>
                  </a:lnTo>
                  <a:lnTo>
                    <a:pt x="214" y="252"/>
                  </a:lnTo>
                  <a:lnTo>
                    <a:pt x="222" y="262"/>
                  </a:lnTo>
                  <a:lnTo>
                    <a:pt x="230" y="274"/>
                  </a:lnTo>
                  <a:lnTo>
                    <a:pt x="236" y="284"/>
                  </a:lnTo>
                  <a:lnTo>
                    <a:pt x="240" y="298"/>
                  </a:lnTo>
                  <a:lnTo>
                    <a:pt x="242" y="310"/>
                  </a:lnTo>
                  <a:lnTo>
                    <a:pt x="244" y="322"/>
                  </a:lnTo>
                  <a:lnTo>
                    <a:pt x="244" y="322"/>
                  </a:lnTo>
                  <a:lnTo>
                    <a:pt x="244" y="334"/>
                  </a:lnTo>
                  <a:lnTo>
                    <a:pt x="242" y="344"/>
                  </a:lnTo>
                  <a:lnTo>
                    <a:pt x="234" y="364"/>
                  </a:lnTo>
                  <a:lnTo>
                    <a:pt x="234" y="364"/>
                  </a:lnTo>
                  <a:lnTo>
                    <a:pt x="266" y="364"/>
                  </a:lnTo>
                  <a:lnTo>
                    <a:pt x="298" y="360"/>
                  </a:lnTo>
                  <a:lnTo>
                    <a:pt x="330" y="356"/>
                  </a:lnTo>
                  <a:lnTo>
                    <a:pt x="258" y="466"/>
                  </a:lnTo>
                  <a:lnTo>
                    <a:pt x="428" y="314"/>
                  </a:lnTo>
                  <a:lnTo>
                    <a:pt x="428" y="314"/>
                  </a:lnTo>
                  <a:lnTo>
                    <a:pt x="424" y="316"/>
                  </a:lnTo>
                  <a:lnTo>
                    <a:pt x="424" y="316"/>
                  </a:lnTo>
                  <a:lnTo>
                    <a:pt x="442" y="304"/>
                  </a:lnTo>
                  <a:lnTo>
                    <a:pt x="458" y="290"/>
                  </a:lnTo>
                  <a:lnTo>
                    <a:pt x="472" y="274"/>
                  </a:lnTo>
                  <a:lnTo>
                    <a:pt x="484" y="258"/>
                  </a:lnTo>
                  <a:lnTo>
                    <a:pt x="494" y="240"/>
                  </a:lnTo>
                  <a:lnTo>
                    <a:pt x="502" y="222"/>
                  </a:lnTo>
                  <a:lnTo>
                    <a:pt x="506" y="202"/>
                  </a:lnTo>
                  <a:lnTo>
                    <a:pt x="506" y="182"/>
                  </a:lnTo>
                  <a:lnTo>
                    <a:pt x="506" y="182"/>
                  </a:lnTo>
                  <a:close/>
                  <a:moveTo>
                    <a:pt x="154" y="202"/>
                  </a:moveTo>
                  <a:lnTo>
                    <a:pt x="154" y="202"/>
                  </a:lnTo>
                  <a:lnTo>
                    <a:pt x="146" y="200"/>
                  </a:lnTo>
                  <a:lnTo>
                    <a:pt x="140" y="198"/>
                  </a:lnTo>
                  <a:lnTo>
                    <a:pt x="130" y="192"/>
                  </a:lnTo>
                  <a:lnTo>
                    <a:pt x="122" y="182"/>
                  </a:lnTo>
                  <a:lnTo>
                    <a:pt x="120" y="176"/>
                  </a:lnTo>
                  <a:lnTo>
                    <a:pt x="120" y="170"/>
                  </a:lnTo>
                  <a:lnTo>
                    <a:pt x="120" y="170"/>
                  </a:lnTo>
                  <a:lnTo>
                    <a:pt x="120" y="164"/>
                  </a:lnTo>
                  <a:lnTo>
                    <a:pt x="122" y="158"/>
                  </a:lnTo>
                  <a:lnTo>
                    <a:pt x="126" y="154"/>
                  </a:lnTo>
                  <a:lnTo>
                    <a:pt x="130" y="148"/>
                  </a:lnTo>
                  <a:lnTo>
                    <a:pt x="140" y="142"/>
                  </a:lnTo>
                  <a:lnTo>
                    <a:pt x="146" y="140"/>
                  </a:lnTo>
                  <a:lnTo>
                    <a:pt x="154" y="140"/>
                  </a:lnTo>
                  <a:lnTo>
                    <a:pt x="154" y="140"/>
                  </a:lnTo>
                  <a:lnTo>
                    <a:pt x="160" y="140"/>
                  </a:lnTo>
                  <a:lnTo>
                    <a:pt x="166" y="142"/>
                  </a:lnTo>
                  <a:lnTo>
                    <a:pt x="176" y="148"/>
                  </a:lnTo>
                  <a:lnTo>
                    <a:pt x="180" y="154"/>
                  </a:lnTo>
                  <a:lnTo>
                    <a:pt x="184" y="158"/>
                  </a:lnTo>
                  <a:lnTo>
                    <a:pt x="186" y="164"/>
                  </a:lnTo>
                  <a:lnTo>
                    <a:pt x="186" y="170"/>
                  </a:lnTo>
                  <a:lnTo>
                    <a:pt x="186" y="170"/>
                  </a:lnTo>
                  <a:lnTo>
                    <a:pt x="186" y="176"/>
                  </a:lnTo>
                  <a:lnTo>
                    <a:pt x="184" y="182"/>
                  </a:lnTo>
                  <a:lnTo>
                    <a:pt x="180" y="188"/>
                  </a:lnTo>
                  <a:lnTo>
                    <a:pt x="176" y="192"/>
                  </a:lnTo>
                  <a:lnTo>
                    <a:pt x="166" y="198"/>
                  </a:lnTo>
                  <a:lnTo>
                    <a:pt x="160" y="200"/>
                  </a:lnTo>
                  <a:lnTo>
                    <a:pt x="154" y="202"/>
                  </a:lnTo>
                  <a:lnTo>
                    <a:pt x="154" y="202"/>
                  </a:lnTo>
                  <a:close/>
                  <a:moveTo>
                    <a:pt x="254" y="202"/>
                  </a:moveTo>
                  <a:lnTo>
                    <a:pt x="254" y="202"/>
                  </a:lnTo>
                  <a:lnTo>
                    <a:pt x="248" y="200"/>
                  </a:lnTo>
                  <a:lnTo>
                    <a:pt x="242" y="198"/>
                  </a:lnTo>
                  <a:lnTo>
                    <a:pt x="232" y="192"/>
                  </a:lnTo>
                  <a:lnTo>
                    <a:pt x="228" y="188"/>
                  </a:lnTo>
                  <a:lnTo>
                    <a:pt x="224" y="182"/>
                  </a:lnTo>
                  <a:lnTo>
                    <a:pt x="222" y="176"/>
                  </a:lnTo>
                  <a:lnTo>
                    <a:pt x="222" y="170"/>
                  </a:lnTo>
                  <a:lnTo>
                    <a:pt x="222" y="170"/>
                  </a:lnTo>
                  <a:lnTo>
                    <a:pt x="222" y="164"/>
                  </a:lnTo>
                  <a:lnTo>
                    <a:pt x="224" y="158"/>
                  </a:lnTo>
                  <a:lnTo>
                    <a:pt x="228" y="154"/>
                  </a:lnTo>
                  <a:lnTo>
                    <a:pt x="232" y="148"/>
                  </a:lnTo>
                  <a:lnTo>
                    <a:pt x="242" y="142"/>
                  </a:lnTo>
                  <a:lnTo>
                    <a:pt x="248" y="140"/>
                  </a:lnTo>
                  <a:lnTo>
                    <a:pt x="254" y="140"/>
                  </a:lnTo>
                  <a:lnTo>
                    <a:pt x="254" y="140"/>
                  </a:lnTo>
                  <a:lnTo>
                    <a:pt x="262" y="140"/>
                  </a:lnTo>
                  <a:lnTo>
                    <a:pt x="268" y="142"/>
                  </a:lnTo>
                  <a:lnTo>
                    <a:pt x="278" y="148"/>
                  </a:lnTo>
                  <a:lnTo>
                    <a:pt x="282" y="154"/>
                  </a:lnTo>
                  <a:lnTo>
                    <a:pt x="286" y="158"/>
                  </a:lnTo>
                  <a:lnTo>
                    <a:pt x="288" y="164"/>
                  </a:lnTo>
                  <a:lnTo>
                    <a:pt x="288" y="170"/>
                  </a:lnTo>
                  <a:lnTo>
                    <a:pt x="288" y="170"/>
                  </a:lnTo>
                  <a:lnTo>
                    <a:pt x="288" y="176"/>
                  </a:lnTo>
                  <a:lnTo>
                    <a:pt x="286" y="182"/>
                  </a:lnTo>
                  <a:lnTo>
                    <a:pt x="282" y="188"/>
                  </a:lnTo>
                  <a:lnTo>
                    <a:pt x="278" y="192"/>
                  </a:lnTo>
                  <a:lnTo>
                    <a:pt x="268" y="198"/>
                  </a:lnTo>
                  <a:lnTo>
                    <a:pt x="262" y="200"/>
                  </a:lnTo>
                  <a:lnTo>
                    <a:pt x="254" y="202"/>
                  </a:lnTo>
                  <a:lnTo>
                    <a:pt x="254" y="202"/>
                  </a:lnTo>
                  <a:close/>
                  <a:moveTo>
                    <a:pt x="360" y="202"/>
                  </a:moveTo>
                  <a:lnTo>
                    <a:pt x="360" y="202"/>
                  </a:lnTo>
                  <a:lnTo>
                    <a:pt x="354" y="200"/>
                  </a:lnTo>
                  <a:lnTo>
                    <a:pt x="348" y="198"/>
                  </a:lnTo>
                  <a:lnTo>
                    <a:pt x="336" y="192"/>
                  </a:lnTo>
                  <a:lnTo>
                    <a:pt x="330" y="182"/>
                  </a:lnTo>
                  <a:lnTo>
                    <a:pt x="328" y="176"/>
                  </a:lnTo>
                  <a:lnTo>
                    <a:pt x="328" y="170"/>
                  </a:lnTo>
                  <a:lnTo>
                    <a:pt x="328" y="170"/>
                  </a:lnTo>
                  <a:lnTo>
                    <a:pt x="328" y="164"/>
                  </a:lnTo>
                  <a:lnTo>
                    <a:pt x="330" y="158"/>
                  </a:lnTo>
                  <a:lnTo>
                    <a:pt x="332" y="154"/>
                  </a:lnTo>
                  <a:lnTo>
                    <a:pt x="336" y="148"/>
                  </a:lnTo>
                  <a:lnTo>
                    <a:pt x="348" y="142"/>
                  </a:lnTo>
                  <a:lnTo>
                    <a:pt x="354" y="140"/>
                  </a:lnTo>
                  <a:lnTo>
                    <a:pt x="360" y="140"/>
                  </a:lnTo>
                  <a:lnTo>
                    <a:pt x="360" y="140"/>
                  </a:lnTo>
                  <a:lnTo>
                    <a:pt x="366" y="140"/>
                  </a:lnTo>
                  <a:lnTo>
                    <a:pt x="372" y="142"/>
                  </a:lnTo>
                  <a:lnTo>
                    <a:pt x="384" y="148"/>
                  </a:lnTo>
                  <a:lnTo>
                    <a:pt x="388" y="154"/>
                  </a:lnTo>
                  <a:lnTo>
                    <a:pt x="390" y="158"/>
                  </a:lnTo>
                  <a:lnTo>
                    <a:pt x="392" y="164"/>
                  </a:lnTo>
                  <a:lnTo>
                    <a:pt x="392" y="170"/>
                  </a:lnTo>
                  <a:lnTo>
                    <a:pt x="392" y="170"/>
                  </a:lnTo>
                  <a:lnTo>
                    <a:pt x="392" y="176"/>
                  </a:lnTo>
                  <a:lnTo>
                    <a:pt x="390" y="182"/>
                  </a:lnTo>
                  <a:lnTo>
                    <a:pt x="384" y="192"/>
                  </a:lnTo>
                  <a:lnTo>
                    <a:pt x="372" y="198"/>
                  </a:lnTo>
                  <a:lnTo>
                    <a:pt x="366" y="200"/>
                  </a:lnTo>
                  <a:lnTo>
                    <a:pt x="360" y="202"/>
                  </a:lnTo>
                  <a:lnTo>
                    <a:pt x="360" y="20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41" name="그룹 40"/>
          <p:cNvGrpSpPr/>
          <p:nvPr userDrawn="1"/>
        </p:nvGrpSpPr>
        <p:grpSpPr>
          <a:xfrm>
            <a:off x="9718368" y="5223657"/>
            <a:ext cx="1064227" cy="968662"/>
            <a:chOff x="9144000" y="817563"/>
            <a:chExt cx="2660649" cy="3228976"/>
          </a:xfrm>
          <a:solidFill>
            <a:schemeClr val="bg1"/>
          </a:solidFill>
        </p:grpSpPr>
        <p:sp>
          <p:nvSpPr>
            <p:cNvPr id="42" name="Freeform 80"/>
            <p:cNvSpPr>
              <a:spLocks/>
            </p:cNvSpPr>
            <p:nvPr/>
          </p:nvSpPr>
          <p:spPr bwMode="auto">
            <a:xfrm>
              <a:off x="10356851" y="2601913"/>
              <a:ext cx="311150" cy="307976"/>
            </a:xfrm>
            <a:custGeom>
              <a:avLst/>
              <a:gdLst/>
              <a:ahLst/>
              <a:cxnLst>
                <a:cxn ang="0">
                  <a:pos x="98" y="0"/>
                </a:cxn>
                <a:cxn ang="0">
                  <a:pos x="98" y="0"/>
                </a:cxn>
                <a:cxn ang="0">
                  <a:pos x="116" y="2"/>
                </a:cxn>
                <a:cxn ang="0">
                  <a:pos x="134" y="8"/>
                </a:cxn>
                <a:cxn ang="0">
                  <a:pos x="150" y="18"/>
                </a:cxn>
                <a:cxn ang="0">
                  <a:pos x="166" y="30"/>
                </a:cxn>
                <a:cxn ang="0">
                  <a:pos x="178" y="44"/>
                </a:cxn>
                <a:cxn ang="0">
                  <a:pos x="188" y="62"/>
                </a:cxn>
                <a:cxn ang="0">
                  <a:pos x="194" y="78"/>
                </a:cxn>
                <a:cxn ang="0">
                  <a:pos x="196" y="98"/>
                </a:cxn>
                <a:cxn ang="0">
                  <a:pos x="196" y="98"/>
                </a:cxn>
                <a:cxn ang="0">
                  <a:pos x="194" y="116"/>
                </a:cxn>
                <a:cxn ang="0">
                  <a:pos x="188" y="132"/>
                </a:cxn>
                <a:cxn ang="0">
                  <a:pos x="178" y="150"/>
                </a:cxn>
                <a:cxn ang="0">
                  <a:pos x="166" y="164"/>
                </a:cxn>
                <a:cxn ang="0">
                  <a:pos x="150" y="176"/>
                </a:cxn>
                <a:cxn ang="0">
                  <a:pos x="134" y="186"/>
                </a:cxn>
                <a:cxn ang="0">
                  <a:pos x="116" y="192"/>
                </a:cxn>
                <a:cxn ang="0">
                  <a:pos x="98" y="194"/>
                </a:cxn>
                <a:cxn ang="0">
                  <a:pos x="98" y="194"/>
                </a:cxn>
                <a:cxn ang="0">
                  <a:pos x="80" y="192"/>
                </a:cxn>
                <a:cxn ang="0">
                  <a:pos x="62" y="186"/>
                </a:cxn>
                <a:cxn ang="0">
                  <a:pos x="46" y="176"/>
                </a:cxn>
                <a:cxn ang="0">
                  <a:pos x="30" y="164"/>
                </a:cxn>
                <a:cxn ang="0">
                  <a:pos x="18" y="150"/>
                </a:cxn>
                <a:cxn ang="0">
                  <a:pos x="8" y="132"/>
                </a:cxn>
                <a:cxn ang="0">
                  <a:pos x="2" y="116"/>
                </a:cxn>
                <a:cxn ang="0">
                  <a:pos x="0" y="98"/>
                </a:cxn>
                <a:cxn ang="0">
                  <a:pos x="0" y="98"/>
                </a:cxn>
                <a:cxn ang="0">
                  <a:pos x="2" y="78"/>
                </a:cxn>
                <a:cxn ang="0">
                  <a:pos x="8" y="62"/>
                </a:cxn>
                <a:cxn ang="0">
                  <a:pos x="18" y="44"/>
                </a:cxn>
                <a:cxn ang="0">
                  <a:pos x="30" y="30"/>
                </a:cxn>
                <a:cxn ang="0">
                  <a:pos x="46" y="18"/>
                </a:cxn>
                <a:cxn ang="0">
                  <a:pos x="62" y="8"/>
                </a:cxn>
                <a:cxn ang="0">
                  <a:pos x="80" y="2"/>
                </a:cxn>
                <a:cxn ang="0">
                  <a:pos x="98" y="0"/>
                </a:cxn>
                <a:cxn ang="0">
                  <a:pos x="98" y="0"/>
                </a:cxn>
              </a:cxnLst>
              <a:rect l="0" t="0" r="r" b="b"/>
              <a:pathLst>
                <a:path w="196" h="194">
                  <a:moveTo>
                    <a:pt x="98" y="0"/>
                  </a:moveTo>
                  <a:lnTo>
                    <a:pt x="98" y="0"/>
                  </a:lnTo>
                  <a:lnTo>
                    <a:pt x="116" y="2"/>
                  </a:lnTo>
                  <a:lnTo>
                    <a:pt x="134" y="8"/>
                  </a:lnTo>
                  <a:lnTo>
                    <a:pt x="150" y="18"/>
                  </a:lnTo>
                  <a:lnTo>
                    <a:pt x="166" y="30"/>
                  </a:lnTo>
                  <a:lnTo>
                    <a:pt x="178" y="44"/>
                  </a:lnTo>
                  <a:lnTo>
                    <a:pt x="188" y="62"/>
                  </a:lnTo>
                  <a:lnTo>
                    <a:pt x="194" y="78"/>
                  </a:lnTo>
                  <a:lnTo>
                    <a:pt x="196" y="98"/>
                  </a:lnTo>
                  <a:lnTo>
                    <a:pt x="196" y="98"/>
                  </a:lnTo>
                  <a:lnTo>
                    <a:pt x="194" y="116"/>
                  </a:lnTo>
                  <a:lnTo>
                    <a:pt x="188" y="132"/>
                  </a:lnTo>
                  <a:lnTo>
                    <a:pt x="178" y="150"/>
                  </a:lnTo>
                  <a:lnTo>
                    <a:pt x="166" y="164"/>
                  </a:lnTo>
                  <a:lnTo>
                    <a:pt x="150" y="176"/>
                  </a:lnTo>
                  <a:lnTo>
                    <a:pt x="134" y="186"/>
                  </a:lnTo>
                  <a:lnTo>
                    <a:pt x="116" y="192"/>
                  </a:lnTo>
                  <a:lnTo>
                    <a:pt x="98" y="194"/>
                  </a:lnTo>
                  <a:lnTo>
                    <a:pt x="98" y="194"/>
                  </a:lnTo>
                  <a:lnTo>
                    <a:pt x="80" y="192"/>
                  </a:lnTo>
                  <a:lnTo>
                    <a:pt x="62" y="186"/>
                  </a:lnTo>
                  <a:lnTo>
                    <a:pt x="46" y="176"/>
                  </a:lnTo>
                  <a:lnTo>
                    <a:pt x="30" y="164"/>
                  </a:lnTo>
                  <a:lnTo>
                    <a:pt x="18" y="150"/>
                  </a:lnTo>
                  <a:lnTo>
                    <a:pt x="8" y="132"/>
                  </a:lnTo>
                  <a:lnTo>
                    <a:pt x="2" y="116"/>
                  </a:lnTo>
                  <a:lnTo>
                    <a:pt x="0" y="98"/>
                  </a:lnTo>
                  <a:lnTo>
                    <a:pt x="0" y="98"/>
                  </a:lnTo>
                  <a:lnTo>
                    <a:pt x="2" y="78"/>
                  </a:lnTo>
                  <a:lnTo>
                    <a:pt x="8" y="62"/>
                  </a:lnTo>
                  <a:lnTo>
                    <a:pt x="18" y="44"/>
                  </a:lnTo>
                  <a:lnTo>
                    <a:pt x="30" y="30"/>
                  </a:lnTo>
                  <a:lnTo>
                    <a:pt x="46" y="18"/>
                  </a:lnTo>
                  <a:lnTo>
                    <a:pt x="62" y="8"/>
                  </a:lnTo>
                  <a:lnTo>
                    <a:pt x="80" y="2"/>
                  </a:lnTo>
                  <a:lnTo>
                    <a:pt x="98" y="0"/>
                  </a:lnTo>
                  <a:lnTo>
                    <a:pt x="98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3" name="Freeform 81"/>
            <p:cNvSpPr>
              <a:spLocks noEditPoints="1"/>
            </p:cNvSpPr>
            <p:nvPr/>
          </p:nvSpPr>
          <p:spPr bwMode="auto">
            <a:xfrm>
              <a:off x="9220199" y="1465264"/>
              <a:ext cx="2584450" cy="2581275"/>
            </a:xfrm>
            <a:custGeom>
              <a:avLst/>
              <a:gdLst/>
              <a:ahLst/>
              <a:cxnLst>
                <a:cxn ang="0">
                  <a:pos x="926" y="72"/>
                </a:cxn>
                <a:cxn ang="0">
                  <a:pos x="1102" y="122"/>
                </a:cxn>
                <a:cxn ang="0">
                  <a:pos x="1258" y="210"/>
                </a:cxn>
                <a:cxn ang="0">
                  <a:pos x="1390" y="332"/>
                </a:cxn>
                <a:cxn ang="0">
                  <a:pos x="1488" y="484"/>
                </a:cxn>
                <a:cxn ang="0">
                  <a:pos x="1546" y="660"/>
                </a:cxn>
                <a:cxn ang="0">
                  <a:pos x="1562" y="814"/>
                </a:cxn>
                <a:cxn ang="0">
                  <a:pos x="1538" y="998"/>
                </a:cxn>
                <a:cxn ang="0">
                  <a:pos x="1470" y="1166"/>
                </a:cxn>
                <a:cxn ang="0">
                  <a:pos x="1366" y="1314"/>
                </a:cxn>
                <a:cxn ang="0">
                  <a:pos x="1230" y="1432"/>
                </a:cxn>
                <a:cxn ang="0">
                  <a:pos x="1068" y="1516"/>
                </a:cxn>
                <a:cxn ang="0">
                  <a:pos x="890" y="1558"/>
                </a:cxn>
                <a:cxn ang="0">
                  <a:pos x="736" y="1558"/>
                </a:cxn>
                <a:cxn ang="0">
                  <a:pos x="552" y="1516"/>
                </a:cxn>
                <a:cxn ang="0">
                  <a:pos x="392" y="1432"/>
                </a:cxn>
                <a:cxn ang="0">
                  <a:pos x="256" y="1314"/>
                </a:cxn>
                <a:cxn ang="0">
                  <a:pos x="154" y="1166"/>
                </a:cxn>
                <a:cxn ang="0">
                  <a:pos x="88" y="998"/>
                </a:cxn>
                <a:cxn ang="0">
                  <a:pos x="66" y="814"/>
                </a:cxn>
                <a:cxn ang="0">
                  <a:pos x="80" y="660"/>
                </a:cxn>
                <a:cxn ang="0">
                  <a:pos x="138" y="484"/>
                </a:cxn>
                <a:cxn ang="0">
                  <a:pos x="234" y="332"/>
                </a:cxn>
                <a:cxn ang="0">
                  <a:pos x="362" y="210"/>
                </a:cxn>
                <a:cxn ang="0">
                  <a:pos x="518" y="122"/>
                </a:cxn>
                <a:cxn ang="0">
                  <a:pos x="698" y="72"/>
                </a:cxn>
                <a:cxn ang="0">
                  <a:pos x="1628" y="814"/>
                </a:cxn>
                <a:cxn ang="0">
                  <a:pos x="1610" y="648"/>
                </a:cxn>
                <a:cxn ang="0">
                  <a:pos x="1548" y="458"/>
                </a:cxn>
                <a:cxn ang="0">
                  <a:pos x="1444" y="292"/>
                </a:cxn>
                <a:cxn ang="0">
                  <a:pos x="1304" y="160"/>
                </a:cxn>
                <a:cxn ang="0">
                  <a:pos x="1134" y="62"/>
                </a:cxn>
                <a:cxn ang="0">
                  <a:pos x="940" y="8"/>
                </a:cxn>
                <a:cxn ang="0">
                  <a:pos x="772" y="0"/>
                </a:cxn>
                <a:cxn ang="0">
                  <a:pos x="570" y="36"/>
                </a:cxn>
                <a:cxn ang="0">
                  <a:pos x="390" y="116"/>
                </a:cxn>
                <a:cxn ang="0">
                  <a:pos x="236" y="236"/>
                </a:cxn>
                <a:cxn ang="0">
                  <a:pos x="116" y="388"/>
                </a:cxn>
                <a:cxn ang="0">
                  <a:pos x="36" y="568"/>
                </a:cxn>
                <a:cxn ang="0">
                  <a:pos x="2" y="770"/>
                </a:cxn>
                <a:cxn ang="0">
                  <a:pos x="10" y="938"/>
                </a:cxn>
                <a:cxn ang="0">
                  <a:pos x="64" y="1132"/>
                </a:cxn>
                <a:cxn ang="0">
                  <a:pos x="160" y="1302"/>
                </a:cxn>
                <a:cxn ang="0">
                  <a:pos x="294" y="1442"/>
                </a:cxn>
                <a:cxn ang="0">
                  <a:pos x="458" y="1548"/>
                </a:cxn>
                <a:cxn ang="0">
                  <a:pos x="648" y="1610"/>
                </a:cxn>
                <a:cxn ang="0">
                  <a:pos x="814" y="1626"/>
                </a:cxn>
                <a:cxn ang="0">
                  <a:pos x="1020" y="1602"/>
                </a:cxn>
                <a:cxn ang="0">
                  <a:pos x="1204" y="1530"/>
                </a:cxn>
                <a:cxn ang="0">
                  <a:pos x="1364" y="1418"/>
                </a:cxn>
                <a:cxn ang="0">
                  <a:pos x="1490" y="1270"/>
                </a:cxn>
                <a:cxn ang="0">
                  <a:pos x="1578" y="1096"/>
                </a:cxn>
                <a:cxn ang="0">
                  <a:pos x="1624" y="898"/>
                </a:cxn>
              </a:cxnLst>
              <a:rect l="0" t="0" r="r" b="b"/>
              <a:pathLst>
                <a:path w="1628" h="1626">
                  <a:moveTo>
                    <a:pt x="814" y="64"/>
                  </a:moveTo>
                  <a:lnTo>
                    <a:pt x="814" y="64"/>
                  </a:lnTo>
                  <a:lnTo>
                    <a:pt x="852" y="66"/>
                  </a:lnTo>
                  <a:lnTo>
                    <a:pt x="890" y="68"/>
                  </a:lnTo>
                  <a:lnTo>
                    <a:pt x="926" y="72"/>
                  </a:lnTo>
                  <a:lnTo>
                    <a:pt x="962" y="80"/>
                  </a:lnTo>
                  <a:lnTo>
                    <a:pt x="998" y="88"/>
                  </a:lnTo>
                  <a:lnTo>
                    <a:pt x="1034" y="98"/>
                  </a:lnTo>
                  <a:lnTo>
                    <a:pt x="1068" y="108"/>
                  </a:lnTo>
                  <a:lnTo>
                    <a:pt x="1102" y="122"/>
                  </a:lnTo>
                  <a:lnTo>
                    <a:pt x="1136" y="136"/>
                  </a:lnTo>
                  <a:lnTo>
                    <a:pt x="1168" y="152"/>
                  </a:lnTo>
                  <a:lnTo>
                    <a:pt x="1200" y="170"/>
                  </a:lnTo>
                  <a:lnTo>
                    <a:pt x="1230" y="190"/>
                  </a:lnTo>
                  <a:lnTo>
                    <a:pt x="1258" y="210"/>
                  </a:lnTo>
                  <a:lnTo>
                    <a:pt x="1288" y="232"/>
                  </a:lnTo>
                  <a:lnTo>
                    <a:pt x="1314" y="256"/>
                  </a:lnTo>
                  <a:lnTo>
                    <a:pt x="1340" y="280"/>
                  </a:lnTo>
                  <a:lnTo>
                    <a:pt x="1366" y="306"/>
                  </a:lnTo>
                  <a:lnTo>
                    <a:pt x="1390" y="332"/>
                  </a:lnTo>
                  <a:lnTo>
                    <a:pt x="1412" y="360"/>
                  </a:lnTo>
                  <a:lnTo>
                    <a:pt x="1432" y="390"/>
                  </a:lnTo>
                  <a:lnTo>
                    <a:pt x="1452" y="420"/>
                  </a:lnTo>
                  <a:lnTo>
                    <a:pt x="1470" y="452"/>
                  </a:lnTo>
                  <a:lnTo>
                    <a:pt x="1488" y="484"/>
                  </a:lnTo>
                  <a:lnTo>
                    <a:pt x="1502" y="518"/>
                  </a:lnTo>
                  <a:lnTo>
                    <a:pt x="1516" y="552"/>
                  </a:lnTo>
                  <a:lnTo>
                    <a:pt x="1528" y="586"/>
                  </a:lnTo>
                  <a:lnTo>
                    <a:pt x="1538" y="622"/>
                  </a:lnTo>
                  <a:lnTo>
                    <a:pt x="1546" y="660"/>
                  </a:lnTo>
                  <a:lnTo>
                    <a:pt x="1554" y="696"/>
                  </a:lnTo>
                  <a:lnTo>
                    <a:pt x="1558" y="734"/>
                  </a:lnTo>
                  <a:lnTo>
                    <a:pt x="1562" y="774"/>
                  </a:lnTo>
                  <a:lnTo>
                    <a:pt x="1562" y="814"/>
                  </a:lnTo>
                  <a:lnTo>
                    <a:pt x="1562" y="814"/>
                  </a:lnTo>
                  <a:lnTo>
                    <a:pt x="1562" y="850"/>
                  </a:lnTo>
                  <a:lnTo>
                    <a:pt x="1558" y="888"/>
                  </a:lnTo>
                  <a:lnTo>
                    <a:pt x="1554" y="926"/>
                  </a:lnTo>
                  <a:lnTo>
                    <a:pt x="1546" y="962"/>
                  </a:lnTo>
                  <a:lnTo>
                    <a:pt x="1538" y="998"/>
                  </a:lnTo>
                  <a:lnTo>
                    <a:pt x="1528" y="1034"/>
                  </a:lnTo>
                  <a:lnTo>
                    <a:pt x="1516" y="1068"/>
                  </a:lnTo>
                  <a:lnTo>
                    <a:pt x="1502" y="1102"/>
                  </a:lnTo>
                  <a:lnTo>
                    <a:pt x="1488" y="1134"/>
                  </a:lnTo>
                  <a:lnTo>
                    <a:pt x="1470" y="1166"/>
                  </a:lnTo>
                  <a:lnTo>
                    <a:pt x="1452" y="1198"/>
                  </a:lnTo>
                  <a:lnTo>
                    <a:pt x="1432" y="1228"/>
                  </a:lnTo>
                  <a:lnTo>
                    <a:pt x="1412" y="1258"/>
                  </a:lnTo>
                  <a:lnTo>
                    <a:pt x="1390" y="1286"/>
                  </a:lnTo>
                  <a:lnTo>
                    <a:pt x="1366" y="1314"/>
                  </a:lnTo>
                  <a:lnTo>
                    <a:pt x="1340" y="1340"/>
                  </a:lnTo>
                  <a:lnTo>
                    <a:pt x="1314" y="1364"/>
                  </a:lnTo>
                  <a:lnTo>
                    <a:pt x="1288" y="1388"/>
                  </a:lnTo>
                  <a:lnTo>
                    <a:pt x="1258" y="1412"/>
                  </a:lnTo>
                  <a:lnTo>
                    <a:pt x="1230" y="1432"/>
                  </a:lnTo>
                  <a:lnTo>
                    <a:pt x="1200" y="1452"/>
                  </a:lnTo>
                  <a:lnTo>
                    <a:pt x="1168" y="1470"/>
                  </a:lnTo>
                  <a:lnTo>
                    <a:pt x="1136" y="1486"/>
                  </a:lnTo>
                  <a:lnTo>
                    <a:pt x="1102" y="1502"/>
                  </a:lnTo>
                  <a:lnTo>
                    <a:pt x="1068" y="1516"/>
                  </a:lnTo>
                  <a:lnTo>
                    <a:pt x="1034" y="1528"/>
                  </a:lnTo>
                  <a:lnTo>
                    <a:pt x="998" y="1538"/>
                  </a:lnTo>
                  <a:lnTo>
                    <a:pt x="962" y="1546"/>
                  </a:lnTo>
                  <a:lnTo>
                    <a:pt x="926" y="1552"/>
                  </a:lnTo>
                  <a:lnTo>
                    <a:pt x="890" y="1558"/>
                  </a:lnTo>
                  <a:lnTo>
                    <a:pt x="852" y="1560"/>
                  </a:lnTo>
                  <a:lnTo>
                    <a:pt x="814" y="1562"/>
                  </a:lnTo>
                  <a:lnTo>
                    <a:pt x="814" y="1562"/>
                  </a:lnTo>
                  <a:lnTo>
                    <a:pt x="774" y="1560"/>
                  </a:lnTo>
                  <a:lnTo>
                    <a:pt x="736" y="1558"/>
                  </a:lnTo>
                  <a:lnTo>
                    <a:pt x="698" y="1552"/>
                  </a:lnTo>
                  <a:lnTo>
                    <a:pt x="660" y="1546"/>
                  </a:lnTo>
                  <a:lnTo>
                    <a:pt x="624" y="1538"/>
                  </a:lnTo>
                  <a:lnTo>
                    <a:pt x="588" y="1528"/>
                  </a:lnTo>
                  <a:lnTo>
                    <a:pt x="552" y="1516"/>
                  </a:lnTo>
                  <a:lnTo>
                    <a:pt x="518" y="1502"/>
                  </a:lnTo>
                  <a:lnTo>
                    <a:pt x="486" y="1486"/>
                  </a:lnTo>
                  <a:lnTo>
                    <a:pt x="452" y="1470"/>
                  </a:lnTo>
                  <a:lnTo>
                    <a:pt x="422" y="1452"/>
                  </a:lnTo>
                  <a:lnTo>
                    <a:pt x="392" y="1432"/>
                  </a:lnTo>
                  <a:lnTo>
                    <a:pt x="362" y="1412"/>
                  </a:lnTo>
                  <a:lnTo>
                    <a:pt x="334" y="1388"/>
                  </a:lnTo>
                  <a:lnTo>
                    <a:pt x="306" y="1364"/>
                  </a:lnTo>
                  <a:lnTo>
                    <a:pt x="282" y="1340"/>
                  </a:lnTo>
                  <a:lnTo>
                    <a:pt x="256" y="1314"/>
                  </a:lnTo>
                  <a:lnTo>
                    <a:pt x="234" y="1286"/>
                  </a:lnTo>
                  <a:lnTo>
                    <a:pt x="212" y="1258"/>
                  </a:lnTo>
                  <a:lnTo>
                    <a:pt x="190" y="1228"/>
                  </a:lnTo>
                  <a:lnTo>
                    <a:pt x="172" y="1198"/>
                  </a:lnTo>
                  <a:lnTo>
                    <a:pt x="154" y="1166"/>
                  </a:lnTo>
                  <a:lnTo>
                    <a:pt x="138" y="1134"/>
                  </a:lnTo>
                  <a:lnTo>
                    <a:pt x="124" y="1102"/>
                  </a:lnTo>
                  <a:lnTo>
                    <a:pt x="110" y="1068"/>
                  </a:lnTo>
                  <a:lnTo>
                    <a:pt x="98" y="1034"/>
                  </a:lnTo>
                  <a:lnTo>
                    <a:pt x="88" y="998"/>
                  </a:lnTo>
                  <a:lnTo>
                    <a:pt x="80" y="962"/>
                  </a:lnTo>
                  <a:lnTo>
                    <a:pt x="74" y="926"/>
                  </a:lnTo>
                  <a:lnTo>
                    <a:pt x="70" y="888"/>
                  </a:lnTo>
                  <a:lnTo>
                    <a:pt x="66" y="850"/>
                  </a:lnTo>
                  <a:lnTo>
                    <a:pt x="66" y="814"/>
                  </a:lnTo>
                  <a:lnTo>
                    <a:pt x="66" y="814"/>
                  </a:lnTo>
                  <a:lnTo>
                    <a:pt x="66" y="774"/>
                  </a:lnTo>
                  <a:lnTo>
                    <a:pt x="70" y="734"/>
                  </a:lnTo>
                  <a:lnTo>
                    <a:pt x="74" y="696"/>
                  </a:lnTo>
                  <a:lnTo>
                    <a:pt x="80" y="660"/>
                  </a:lnTo>
                  <a:lnTo>
                    <a:pt x="88" y="622"/>
                  </a:lnTo>
                  <a:lnTo>
                    <a:pt x="98" y="586"/>
                  </a:lnTo>
                  <a:lnTo>
                    <a:pt x="110" y="552"/>
                  </a:lnTo>
                  <a:lnTo>
                    <a:pt x="124" y="518"/>
                  </a:lnTo>
                  <a:lnTo>
                    <a:pt x="138" y="484"/>
                  </a:lnTo>
                  <a:lnTo>
                    <a:pt x="154" y="452"/>
                  </a:lnTo>
                  <a:lnTo>
                    <a:pt x="172" y="420"/>
                  </a:lnTo>
                  <a:lnTo>
                    <a:pt x="190" y="390"/>
                  </a:lnTo>
                  <a:lnTo>
                    <a:pt x="212" y="360"/>
                  </a:lnTo>
                  <a:lnTo>
                    <a:pt x="234" y="332"/>
                  </a:lnTo>
                  <a:lnTo>
                    <a:pt x="256" y="306"/>
                  </a:lnTo>
                  <a:lnTo>
                    <a:pt x="282" y="280"/>
                  </a:lnTo>
                  <a:lnTo>
                    <a:pt x="306" y="256"/>
                  </a:lnTo>
                  <a:lnTo>
                    <a:pt x="334" y="232"/>
                  </a:lnTo>
                  <a:lnTo>
                    <a:pt x="362" y="210"/>
                  </a:lnTo>
                  <a:lnTo>
                    <a:pt x="392" y="190"/>
                  </a:lnTo>
                  <a:lnTo>
                    <a:pt x="422" y="170"/>
                  </a:lnTo>
                  <a:lnTo>
                    <a:pt x="452" y="152"/>
                  </a:lnTo>
                  <a:lnTo>
                    <a:pt x="486" y="136"/>
                  </a:lnTo>
                  <a:lnTo>
                    <a:pt x="518" y="122"/>
                  </a:lnTo>
                  <a:lnTo>
                    <a:pt x="552" y="108"/>
                  </a:lnTo>
                  <a:lnTo>
                    <a:pt x="588" y="98"/>
                  </a:lnTo>
                  <a:lnTo>
                    <a:pt x="624" y="88"/>
                  </a:lnTo>
                  <a:lnTo>
                    <a:pt x="660" y="80"/>
                  </a:lnTo>
                  <a:lnTo>
                    <a:pt x="698" y="72"/>
                  </a:lnTo>
                  <a:lnTo>
                    <a:pt x="736" y="68"/>
                  </a:lnTo>
                  <a:lnTo>
                    <a:pt x="774" y="66"/>
                  </a:lnTo>
                  <a:lnTo>
                    <a:pt x="814" y="64"/>
                  </a:lnTo>
                  <a:lnTo>
                    <a:pt x="814" y="64"/>
                  </a:lnTo>
                  <a:close/>
                  <a:moveTo>
                    <a:pt x="1628" y="814"/>
                  </a:moveTo>
                  <a:lnTo>
                    <a:pt x="1628" y="814"/>
                  </a:lnTo>
                  <a:lnTo>
                    <a:pt x="1626" y="770"/>
                  </a:lnTo>
                  <a:lnTo>
                    <a:pt x="1624" y="728"/>
                  </a:lnTo>
                  <a:lnTo>
                    <a:pt x="1618" y="688"/>
                  </a:lnTo>
                  <a:lnTo>
                    <a:pt x="1610" y="648"/>
                  </a:lnTo>
                  <a:lnTo>
                    <a:pt x="1602" y="608"/>
                  </a:lnTo>
                  <a:lnTo>
                    <a:pt x="1592" y="568"/>
                  </a:lnTo>
                  <a:lnTo>
                    <a:pt x="1578" y="530"/>
                  </a:lnTo>
                  <a:lnTo>
                    <a:pt x="1564" y="494"/>
                  </a:lnTo>
                  <a:lnTo>
                    <a:pt x="1548" y="458"/>
                  </a:lnTo>
                  <a:lnTo>
                    <a:pt x="1530" y="422"/>
                  </a:lnTo>
                  <a:lnTo>
                    <a:pt x="1510" y="388"/>
                  </a:lnTo>
                  <a:lnTo>
                    <a:pt x="1490" y="356"/>
                  </a:lnTo>
                  <a:lnTo>
                    <a:pt x="1468" y="324"/>
                  </a:lnTo>
                  <a:lnTo>
                    <a:pt x="1444" y="292"/>
                  </a:lnTo>
                  <a:lnTo>
                    <a:pt x="1418" y="264"/>
                  </a:lnTo>
                  <a:lnTo>
                    <a:pt x="1392" y="236"/>
                  </a:lnTo>
                  <a:lnTo>
                    <a:pt x="1364" y="208"/>
                  </a:lnTo>
                  <a:lnTo>
                    <a:pt x="1334" y="184"/>
                  </a:lnTo>
                  <a:lnTo>
                    <a:pt x="1304" y="160"/>
                  </a:lnTo>
                  <a:lnTo>
                    <a:pt x="1272" y="136"/>
                  </a:lnTo>
                  <a:lnTo>
                    <a:pt x="1238" y="116"/>
                  </a:lnTo>
                  <a:lnTo>
                    <a:pt x="1204" y="96"/>
                  </a:lnTo>
                  <a:lnTo>
                    <a:pt x="1170" y="78"/>
                  </a:lnTo>
                  <a:lnTo>
                    <a:pt x="1134" y="62"/>
                  </a:lnTo>
                  <a:lnTo>
                    <a:pt x="1096" y="48"/>
                  </a:lnTo>
                  <a:lnTo>
                    <a:pt x="1058" y="36"/>
                  </a:lnTo>
                  <a:lnTo>
                    <a:pt x="1020" y="24"/>
                  </a:lnTo>
                  <a:lnTo>
                    <a:pt x="980" y="16"/>
                  </a:lnTo>
                  <a:lnTo>
                    <a:pt x="940" y="8"/>
                  </a:lnTo>
                  <a:lnTo>
                    <a:pt x="898" y="4"/>
                  </a:lnTo>
                  <a:lnTo>
                    <a:pt x="856" y="0"/>
                  </a:lnTo>
                  <a:lnTo>
                    <a:pt x="814" y="0"/>
                  </a:lnTo>
                  <a:lnTo>
                    <a:pt x="814" y="0"/>
                  </a:lnTo>
                  <a:lnTo>
                    <a:pt x="772" y="0"/>
                  </a:lnTo>
                  <a:lnTo>
                    <a:pt x="730" y="4"/>
                  </a:lnTo>
                  <a:lnTo>
                    <a:pt x="688" y="8"/>
                  </a:lnTo>
                  <a:lnTo>
                    <a:pt x="648" y="16"/>
                  </a:lnTo>
                  <a:lnTo>
                    <a:pt x="608" y="24"/>
                  </a:lnTo>
                  <a:lnTo>
                    <a:pt x="570" y="36"/>
                  </a:lnTo>
                  <a:lnTo>
                    <a:pt x="532" y="48"/>
                  </a:lnTo>
                  <a:lnTo>
                    <a:pt x="494" y="62"/>
                  </a:lnTo>
                  <a:lnTo>
                    <a:pt x="458" y="78"/>
                  </a:lnTo>
                  <a:lnTo>
                    <a:pt x="424" y="96"/>
                  </a:lnTo>
                  <a:lnTo>
                    <a:pt x="390" y="116"/>
                  </a:lnTo>
                  <a:lnTo>
                    <a:pt x="356" y="136"/>
                  </a:lnTo>
                  <a:lnTo>
                    <a:pt x="324" y="160"/>
                  </a:lnTo>
                  <a:lnTo>
                    <a:pt x="294" y="184"/>
                  </a:lnTo>
                  <a:lnTo>
                    <a:pt x="264" y="208"/>
                  </a:lnTo>
                  <a:lnTo>
                    <a:pt x="236" y="236"/>
                  </a:lnTo>
                  <a:lnTo>
                    <a:pt x="210" y="264"/>
                  </a:lnTo>
                  <a:lnTo>
                    <a:pt x="184" y="292"/>
                  </a:lnTo>
                  <a:lnTo>
                    <a:pt x="160" y="324"/>
                  </a:lnTo>
                  <a:lnTo>
                    <a:pt x="138" y="356"/>
                  </a:lnTo>
                  <a:lnTo>
                    <a:pt x="116" y="388"/>
                  </a:lnTo>
                  <a:lnTo>
                    <a:pt x="98" y="422"/>
                  </a:lnTo>
                  <a:lnTo>
                    <a:pt x="80" y="458"/>
                  </a:lnTo>
                  <a:lnTo>
                    <a:pt x="64" y="494"/>
                  </a:lnTo>
                  <a:lnTo>
                    <a:pt x="50" y="530"/>
                  </a:lnTo>
                  <a:lnTo>
                    <a:pt x="36" y="568"/>
                  </a:lnTo>
                  <a:lnTo>
                    <a:pt x="26" y="608"/>
                  </a:lnTo>
                  <a:lnTo>
                    <a:pt x="16" y="648"/>
                  </a:lnTo>
                  <a:lnTo>
                    <a:pt x="10" y="688"/>
                  </a:lnTo>
                  <a:lnTo>
                    <a:pt x="4" y="728"/>
                  </a:lnTo>
                  <a:lnTo>
                    <a:pt x="2" y="770"/>
                  </a:lnTo>
                  <a:lnTo>
                    <a:pt x="0" y="814"/>
                  </a:lnTo>
                  <a:lnTo>
                    <a:pt x="0" y="814"/>
                  </a:lnTo>
                  <a:lnTo>
                    <a:pt x="2" y="856"/>
                  </a:lnTo>
                  <a:lnTo>
                    <a:pt x="4" y="898"/>
                  </a:lnTo>
                  <a:lnTo>
                    <a:pt x="10" y="938"/>
                  </a:lnTo>
                  <a:lnTo>
                    <a:pt x="16" y="978"/>
                  </a:lnTo>
                  <a:lnTo>
                    <a:pt x="26" y="1018"/>
                  </a:lnTo>
                  <a:lnTo>
                    <a:pt x="36" y="1058"/>
                  </a:lnTo>
                  <a:lnTo>
                    <a:pt x="50" y="1096"/>
                  </a:lnTo>
                  <a:lnTo>
                    <a:pt x="64" y="1132"/>
                  </a:lnTo>
                  <a:lnTo>
                    <a:pt x="80" y="1168"/>
                  </a:lnTo>
                  <a:lnTo>
                    <a:pt x="98" y="1204"/>
                  </a:lnTo>
                  <a:lnTo>
                    <a:pt x="116" y="1238"/>
                  </a:lnTo>
                  <a:lnTo>
                    <a:pt x="138" y="1270"/>
                  </a:lnTo>
                  <a:lnTo>
                    <a:pt x="160" y="1302"/>
                  </a:lnTo>
                  <a:lnTo>
                    <a:pt x="184" y="1334"/>
                  </a:lnTo>
                  <a:lnTo>
                    <a:pt x="210" y="1362"/>
                  </a:lnTo>
                  <a:lnTo>
                    <a:pt x="236" y="1390"/>
                  </a:lnTo>
                  <a:lnTo>
                    <a:pt x="264" y="1418"/>
                  </a:lnTo>
                  <a:lnTo>
                    <a:pt x="294" y="1442"/>
                  </a:lnTo>
                  <a:lnTo>
                    <a:pt x="324" y="1466"/>
                  </a:lnTo>
                  <a:lnTo>
                    <a:pt x="356" y="1490"/>
                  </a:lnTo>
                  <a:lnTo>
                    <a:pt x="390" y="1510"/>
                  </a:lnTo>
                  <a:lnTo>
                    <a:pt x="424" y="1530"/>
                  </a:lnTo>
                  <a:lnTo>
                    <a:pt x="458" y="1548"/>
                  </a:lnTo>
                  <a:lnTo>
                    <a:pt x="494" y="1564"/>
                  </a:lnTo>
                  <a:lnTo>
                    <a:pt x="532" y="1578"/>
                  </a:lnTo>
                  <a:lnTo>
                    <a:pt x="570" y="1590"/>
                  </a:lnTo>
                  <a:lnTo>
                    <a:pt x="608" y="1602"/>
                  </a:lnTo>
                  <a:lnTo>
                    <a:pt x="648" y="1610"/>
                  </a:lnTo>
                  <a:lnTo>
                    <a:pt x="688" y="1618"/>
                  </a:lnTo>
                  <a:lnTo>
                    <a:pt x="730" y="1622"/>
                  </a:lnTo>
                  <a:lnTo>
                    <a:pt x="772" y="1626"/>
                  </a:lnTo>
                  <a:lnTo>
                    <a:pt x="814" y="1626"/>
                  </a:lnTo>
                  <a:lnTo>
                    <a:pt x="814" y="1626"/>
                  </a:lnTo>
                  <a:lnTo>
                    <a:pt x="856" y="1626"/>
                  </a:lnTo>
                  <a:lnTo>
                    <a:pt x="898" y="1622"/>
                  </a:lnTo>
                  <a:lnTo>
                    <a:pt x="940" y="1618"/>
                  </a:lnTo>
                  <a:lnTo>
                    <a:pt x="980" y="1610"/>
                  </a:lnTo>
                  <a:lnTo>
                    <a:pt x="1020" y="1602"/>
                  </a:lnTo>
                  <a:lnTo>
                    <a:pt x="1058" y="1590"/>
                  </a:lnTo>
                  <a:lnTo>
                    <a:pt x="1096" y="1578"/>
                  </a:lnTo>
                  <a:lnTo>
                    <a:pt x="1134" y="1564"/>
                  </a:lnTo>
                  <a:lnTo>
                    <a:pt x="1170" y="1548"/>
                  </a:lnTo>
                  <a:lnTo>
                    <a:pt x="1204" y="1530"/>
                  </a:lnTo>
                  <a:lnTo>
                    <a:pt x="1238" y="1510"/>
                  </a:lnTo>
                  <a:lnTo>
                    <a:pt x="1272" y="1490"/>
                  </a:lnTo>
                  <a:lnTo>
                    <a:pt x="1304" y="1466"/>
                  </a:lnTo>
                  <a:lnTo>
                    <a:pt x="1334" y="1442"/>
                  </a:lnTo>
                  <a:lnTo>
                    <a:pt x="1364" y="1418"/>
                  </a:lnTo>
                  <a:lnTo>
                    <a:pt x="1392" y="1390"/>
                  </a:lnTo>
                  <a:lnTo>
                    <a:pt x="1418" y="1362"/>
                  </a:lnTo>
                  <a:lnTo>
                    <a:pt x="1444" y="1334"/>
                  </a:lnTo>
                  <a:lnTo>
                    <a:pt x="1468" y="1302"/>
                  </a:lnTo>
                  <a:lnTo>
                    <a:pt x="1490" y="1270"/>
                  </a:lnTo>
                  <a:lnTo>
                    <a:pt x="1510" y="1238"/>
                  </a:lnTo>
                  <a:lnTo>
                    <a:pt x="1530" y="1204"/>
                  </a:lnTo>
                  <a:lnTo>
                    <a:pt x="1548" y="1168"/>
                  </a:lnTo>
                  <a:lnTo>
                    <a:pt x="1564" y="1132"/>
                  </a:lnTo>
                  <a:lnTo>
                    <a:pt x="1578" y="1096"/>
                  </a:lnTo>
                  <a:lnTo>
                    <a:pt x="1592" y="1058"/>
                  </a:lnTo>
                  <a:lnTo>
                    <a:pt x="1602" y="1018"/>
                  </a:lnTo>
                  <a:lnTo>
                    <a:pt x="1610" y="978"/>
                  </a:lnTo>
                  <a:lnTo>
                    <a:pt x="1618" y="938"/>
                  </a:lnTo>
                  <a:lnTo>
                    <a:pt x="1624" y="898"/>
                  </a:lnTo>
                  <a:lnTo>
                    <a:pt x="1626" y="856"/>
                  </a:lnTo>
                  <a:lnTo>
                    <a:pt x="1628" y="814"/>
                  </a:lnTo>
                  <a:lnTo>
                    <a:pt x="1628" y="81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4" name="Freeform 82"/>
            <p:cNvSpPr>
              <a:spLocks noEditPoints="1"/>
            </p:cNvSpPr>
            <p:nvPr/>
          </p:nvSpPr>
          <p:spPr bwMode="auto">
            <a:xfrm>
              <a:off x="9686923" y="1928815"/>
              <a:ext cx="1650998" cy="1654176"/>
            </a:xfrm>
            <a:custGeom>
              <a:avLst/>
              <a:gdLst/>
              <a:ahLst/>
              <a:cxnLst>
                <a:cxn ang="0">
                  <a:pos x="1038" y="466"/>
                </a:cxn>
                <a:cxn ang="0">
                  <a:pos x="1018" y="364"/>
                </a:cxn>
                <a:cxn ang="0">
                  <a:pos x="978" y="270"/>
                </a:cxn>
                <a:cxn ang="0">
                  <a:pos x="924" y="188"/>
                </a:cxn>
                <a:cxn ang="0">
                  <a:pos x="854" y="118"/>
                </a:cxn>
                <a:cxn ang="0">
                  <a:pos x="770" y="62"/>
                </a:cxn>
                <a:cxn ang="0">
                  <a:pos x="676" y="24"/>
                </a:cxn>
                <a:cxn ang="0">
                  <a:pos x="574" y="2"/>
                </a:cxn>
                <a:cxn ang="0">
                  <a:pos x="492" y="0"/>
                </a:cxn>
                <a:cxn ang="0">
                  <a:pos x="388" y="16"/>
                </a:cxn>
                <a:cxn ang="0">
                  <a:pos x="292" y="50"/>
                </a:cxn>
                <a:cxn ang="0">
                  <a:pos x="206" y="102"/>
                </a:cxn>
                <a:cxn ang="0">
                  <a:pos x="132" y="168"/>
                </a:cxn>
                <a:cxn ang="0">
                  <a:pos x="74" y="248"/>
                </a:cxn>
                <a:cxn ang="0">
                  <a:pos x="30" y="340"/>
                </a:cxn>
                <a:cxn ang="0">
                  <a:pos x="6" y="440"/>
                </a:cxn>
                <a:cxn ang="0">
                  <a:pos x="0" y="522"/>
                </a:cxn>
                <a:cxn ang="0">
                  <a:pos x="10" y="628"/>
                </a:cxn>
                <a:cxn ang="0">
                  <a:pos x="40" y="726"/>
                </a:cxn>
                <a:cxn ang="0">
                  <a:pos x="86" y="814"/>
                </a:cxn>
                <a:cxn ang="0">
                  <a:pos x="150" y="892"/>
                </a:cxn>
                <a:cxn ang="0">
                  <a:pos x="226" y="954"/>
                </a:cxn>
                <a:cxn ang="0">
                  <a:pos x="316" y="1002"/>
                </a:cxn>
                <a:cxn ang="0">
                  <a:pos x="414" y="1032"/>
                </a:cxn>
                <a:cxn ang="0">
                  <a:pos x="520" y="1042"/>
                </a:cxn>
                <a:cxn ang="0">
                  <a:pos x="600" y="1036"/>
                </a:cxn>
                <a:cxn ang="0">
                  <a:pos x="702" y="1010"/>
                </a:cxn>
                <a:cxn ang="0">
                  <a:pos x="792" y="968"/>
                </a:cxn>
                <a:cxn ang="0">
                  <a:pos x="872" y="908"/>
                </a:cxn>
                <a:cxn ang="0">
                  <a:pos x="938" y="834"/>
                </a:cxn>
                <a:cxn ang="0">
                  <a:pos x="990" y="750"/>
                </a:cxn>
                <a:cxn ang="0">
                  <a:pos x="1024" y="652"/>
                </a:cxn>
                <a:cxn ang="0">
                  <a:pos x="1040" y="548"/>
                </a:cxn>
                <a:cxn ang="0">
                  <a:pos x="520" y="50"/>
                </a:cxn>
                <a:cxn ang="0">
                  <a:pos x="614" y="58"/>
                </a:cxn>
                <a:cxn ang="0">
                  <a:pos x="778" y="130"/>
                </a:cxn>
                <a:cxn ang="0">
                  <a:pos x="900" y="258"/>
                </a:cxn>
                <a:cxn ang="0">
                  <a:pos x="966" y="426"/>
                </a:cxn>
                <a:cxn ang="0">
                  <a:pos x="974" y="566"/>
                </a:cxn>
                <a:cxn ang="0">
                  <a:pos x="922" y="734"/>
                </a:cxn>
                <a:cxn ang="0">
                  <a:pos x="814" y="870"/>
                </a:cxn>
                <a:cxn ang="0">
                  <a:pos x="658" y="956"/>
                </a:cxn>
                <a:cxn ang="0">
                  <a:pos x="544" y="976"/>
                </a:cxn>
                <a:cxn ang="0">
                  <a:pos x="472" y="974"/>
                </a:cxn>
                <a:cxn ang="0">
                  <a:pos x="340" y="940"/>
                </a:cxn>
                <a:cxn ang="0">
                  <a:pos x="194" y="840"/>
                </a:cxn>
                <a:cxn ang="0">
                  <a:pos x="100" y="696"/>
                </a:cxn>
                <a:cxn ang="0">
                  <a:pos x="64" y="522"/>
                </a:cxn>
                <a:cxn ang="0">
                  <a:pos x="84" y="380"/>
                </a:cxn>
                <a:cxn ang="0">
                  <a:pos x="166" y="220"/>
                </a:cxn>
                <a:cxn ang="0">
                  <a:pos x="300" y="106"/>
                </a:cxn>
                <a:cxn ang="0">
                  <a:pos x="448" y="54"/>
                </a:cxn>
                <a:cxn ang="0">
                  <a:pos x="520" y="50"/>
                </a:cxn>
              </a:cxnLst>
              <a:rect l="0" t="0" r="r" b="b"/>
              <a:pathLst>
                <a:path w="1040" h="1042">
                  <a:moveTo>
                    <a:pt x="1040" y="522"/>
                  </a:moveTo>
                  <a:lnTo>
                    <a:pt x="1040" y="522"/>
                  </a:lnTo>
                  <a:lnTo>
                    <a:pt x="1040" y="494"/>
                  </a:lnTo>
                  <a:lnTo>
                    <a:pt x="1038" y="466"/>
                  </a:lnTo>
                  <a:lnTo>
                    <a:pt x="1034" y="440"/>
                  </a:lnTo>
                  <a:lnTo>
                    <a:pt x="1030" y="414"/>
                  </a:lnTo>
                  <a:lnTo>
                    <a:pt x="1024" y="390"/>
                  </a:lnTo>
                  <a:lnTo>
                    <a:pt x="1018" y="364"/>
                  </a:lnTo>
                  <a:lnTo>
                    <a:pt x="1010" y="340"/>
                  </a:lnTo>
                  <a:lnTo>
                    <a:pt x="1000" y="316"/>
                  </a:lnTo>
                  <a:lnTo>
                    <a:pt x="990" y="292"/>
                  </a:lnTo>
                  <a:lnTo>
                    <a:pt x="978" y="270"/>
                  </a:lnTo>
                  <a:lnTo>
                    <a:pt x="966" y="248"/>
                  </a:lnTo>
                  <a:lnTo>
                    <a:pt x="954" y="228"/>
                  </a:lnTo>
                  <a:lnTo>
                    <a:pt x="938" y="208"/>
                  </a:lnTo>
                  <a:lnTo>
                    <a:pt x="924" y="188"/>
                  </a:lnTo>
                  <a:lnTo>
                    <a:pt x="908" y="168"/>
                  </a:lnTo>
                  <a:lnTo>
                    <a:pt x="890" y="150"/>
                  </a:lnTo>
                  <a:lnTo>
                    <a:pt x="872" y="134"/>
                  </a:lnTo>
                  <a:lnTo>
                    <a:pt x="854" y="118"/>
                  </a:lnTo>
                  <a:lnTo>
                    <a:pt x="834" y="102"/>
                  </a:lnTo>
                  <a:lnTo>
                    <a:pt x="814" y="88"/>
                  </a:lnTo>
                  <a:lnTo>
                    <a:pt x="792" y="74"/>
                  </a:lnTo>
                  <a:lnTo>
                    <a:pt x="770" y="62"/>
                  </a:lnTo>
                  <a:lnTo>
                    <a:pt x="748" y="50"/>
                  </a:lnTo>
                  <a:lnTo>
                    <a:pt x="724" y="40"/>
                  </a:lnTo>
                  <a:lnTo>
                    <a:pt x="702" y="32"/>
                  </a:lnTo>
                  <a:lnTo>
                    <a:pt x="676" y="24"/>
                  </a:lnTo>
                  <a:lnTo>
                    <a:pt x="652" y="16"/>
                  </a:lnTo>
                  <a:lnTo>
                    <a:pt x="626" y="10"/>
                  </a:lnTo>
                  <a:lnTo>
                    <a:pt x="600" y="6"/>
                  </a:lnTo>
                  <a:lnTo>
                    <a:pt x="574" y="2"/>
                  </a:lnTo>
                  <a:lnTo>
                    <a:pt x="548" y="0"/>
                  </a:lnTo>
                  <a:lnTo>
                    <a:pt x="520" y="0"/>
                  </a:lnTo>
                  <a:lnTo>
                    <a:pt x="520" y="0"/>
                  </a:lnTo>
                  <a:lnTo>
                    <a:pt x="492" y="0"/>
                  </a:lnTo>
                  <a:lnTo>
                    <a:pt x="466" y="2"/>
                  </a:lnTo>
                  <a:lnTo>
                    <a:pt x="440" y="6"/>
                  </a:lnTo>
                  <a:lnTo>
                    <a:pt x="414" y="10"/>
                  </a:lnTo>
                  <a:lnTo>
                    <a:pt x="388" y="16"/>
                  </a:lnTo>
                  <a:lnTo>
                    <a:pt x="364" y="24"/>
                  </a:lnTo>
                  <a:lnTo>
                    <a:pt x="338" y="32"/>
                  </a:lnTo>
                  <a:lnTo>
                    <a:pt x="316" y="40"/>
                  </a:lnTo>
                  <a:lnTo>
                    <a:pt x="292" y="50"/>
                  </a:lnTo>
                  <a:lnTo>
                    <a:pt x="270" y="62"/>
                  </a:lnTo>
                  <a:lnTo>
                    <a:pt x="248" y="74"/>
                  </a:lnTo>
                  <a:lnTo>
                    <a:pt x="226" y="88"/>
                  </a:lnTo>
                  <a:lnTo>
                    <a:pt x="206" y="102"/>
                  </a:lnTo>
                  <a:lnTo>
                    <a:pt x="186" y="118"/>
                  </a:lnTo>
                  <a:lnTo>
                    <a:pt x="168" y="134"/>
                  </a:lnTo>
                  <a:lnTo>
                    <a:pt x="150" y="150"/>
                  </a:lnTo>
                  <a:lnTo>
                    <a:pt x="132" y="168"/>
                  </a:lnTo>
                  <a:lnTo>
                    <a:pt x="116" y="188"/>
                  </a:lnTo>
                  <a:lnTo>
                    <a:pt x="102" y="208"/>
                  </a:lnTo>
                  <a:lnTo>
                    <a:pt x="86" y="228"/>
                  </a:lnTo>
                  <a:lnTo>
                    <a:pt x="74" y="248"/>
                  </a:lnTo>
                  <a:lnTo>
                    <a:pt x="62" y="270"/>
                  </a:lnTo>
                  <a:lnTo>
                    <a:pt x="50" y="292"/>
                  </a:lnTo>
                  <a:lnTo>
                    <a:pt x="40" y="316"/>
                  </a:lnTo>
                  <a:lnTo>
                    <a:pt x="30" y="340"/>
                  </a:lnTo>
                  <a:lnTo>
                    <a:pt x="22" y="364"/>
                  </a:lnTo>
                  <a:lnTo>
                    <a:pt x="16" y="390"/>
                  </a:lnTo>
                  <a:lnTo>
                    <a:pt x="10" y="414"/>
                  </a:lnTo>
                  <a:lnTo>
                    <a:pt x="6" y="440"/>
                  </a:lnTo>
                  <a:lnTo>
                    <a:pt x="2" y="466"/>
                  </a:lnTo>
                  <a:lnTo>
                    <a:pt x="0" y="494"/>
                  </a:lnTo>
                  <a:lnTo>
                    <a:pt x="0" y="522"/>
                  </a:lnTo>
                  <a:lnTo>
                    <a:pt x="0" y="522"/>
                  </a:lnTo>
                  <a:lnTo>
                    <a:pt x="0" y="548"/>
                  </a:lnTo>
                  <a:lnTo>
                    <a:pt x="2" y="576"/>
                  </a:lnTo>
                  <a:lnTo>
                    <a:pt x="6" y="602"/>
                  </a:lnTo>
                  <a:lnTo>
                    <a:pt x="10" y="628"/>
                  </a:lnTo>
                  <a:lnTo>
                    <a:pt x="16" y="652"/>
                  </a:lnTo>
                  <a:lnTo>
                    <a:pt x="22" y="678"/>
                  </a:lnTo>
                  <a:lnTo>
                    <a:pt x="30" y="702"/>
                  </a:lnTo>
                  <a:lnTo>
                    <a:pt x="40" y="726"/>
                  </a:lnTo>
                  <a:lnTo>
                    <a:pt x="50" y="750"/>
                  </a:lnTo>
                  <a:lnTo>
                    <a:pt x="62" y="772"/>
                  </a:lnTo>
                  <a:lnTo>
                    <a:pt x="74" y="794"/>
                  </a:lnTo>
                  <a:lnTo>
                    <a:pt x="86" y="814"/>
                  </a:lnTo>
                  <a:lnTo>
                    <a:pt x="102" y="834"/>
                  </a:lnTo>
                  <a:lnTo>
                    <a:pt x="116" y="854"/>
                  </a:lnTo>
                  <a:lnTo>
                    <a:pt x="132" y="874"/>
                  </a:lnTo>
                  <a:lnTo>
                    <a:pt x="150" y="892"/>
                  </a:lnTo>
                  <a:lnTo>
                    <a:pt x="168" y="908"/>
                  </a:lnTo>
                  <a:lnTo>
                    <a:pt x="186" y="924"/>
                  </a:lnTo>
                  <a:lnTo>
                    <a:pt x="206" y="940"/>
                  </a:lnTo>
                  <a:lnTo>
                    <a:pt x="226" y="954"/>
                  </a:lnTo>
                  <a:lnTo>
                    <a:pt x="248" y="968"/>
                  </a:lnTo>
                  <a:lnTo>
                    <a:pt x="270" y="980"/>
                  </a:lnTo>
                  <a:lnTo>
                    <a:pt x="292" y="992"/>
                  </a:lnTo>
                  <a:lnTo>
                    <a:pt x="316" y="1002"/>
                  </a:lnTo>
                  <a:lnTo>
                    <a:pt x="338" y="1010"/>
                  </a:lnTo>
                  <a:lnTo>
                    <a:pt x="364" y="1018"/>
                  </a:lnTo>
                  <a:lnTo>
                    <a:pt x="388" y="1026"/>
                  </a:lnTo>
                  <a:lnTo>
                    <a:pt x="414" y="1032"/>
                  </a:lnTo>
                  <a:lnTo>
                    <a:pt x="440" y="1036"/>
                  </a:lnTo>
                  <a:lnTo>
                    <a:pt x="466" y="1040"/>
                  </a:lnTo>
                  <a:lnTo>
                    <a:pt x="492" y="1042"/>
                  </a:lnTo>
                  <a:lnTo>
                    <a:pt x="520" y="1042"/>
                  </a:lnTo>
                  <a:lnTo>
                    <a:pt x="520" y="1042"/>
                  </a:lnTo>
                  <a:lnTo>
                    <a:pt x="548" y="1042"/>
                  </a:lnTo>
                  <a:lnTo>
                    <a:pt x="574" y="1040"/>
                  </a:lnTo>
                  <a:lnTo>
                    <a:pt x="600" y="1036"/>
                  </a:lnTo>
                  <a:lnTo>
                    <a:pt x="626" y="1032"/>
                  </a:lnTo>
                  <a:lnTo>
                    <a:pt x="652" y="1026"/>
                  </a:lnTo>
                  <a:lnTo>
                    <a:pt x="676" y="1018"/>
                  </a:lnTo>
                  <a:lnTo>
                    <a:pt x="702" y="1010"/>
                  </a:lnTo>
                  <a:lnTo>
                    <a:pt x="724" y="1002"/>
                  </a:lnTo>
                  <a:lnTo>
                    <a:pt x="748" y="992"/>
                  </a:lnTo>
                  <a:lnTo>
                    <a:pt x="770" y="980"/>
                  </a:lnTo>
                  <a:lnTo>
                    <a:pt x="792" y="968"/>
                  </a:lnTo>
                  <a:lnTo>
                    <a:pt x="814" y="954"/>
                  </a:lnTo>
                  <a:lnTo>
                    <a:pt x="834" y="940"/>
                  </a:lnTo>
                  <a:lnTo>
                    <a:pt x="854" y="924"/>
                  </a:lnTo>
                  <a:lnTo>
                    <a:pt x="872" y="908"/>
                  </a:lnTo>
                  <a:lnTo>
                    <a:pt x="890" y="892"/>
                  </a:lnTo>
                  <a:lnTo>
                    <a:pt x="908" y="874"/>
                  </a:lnTo>
                  <a:lnTo>
                    <a:pt x="924" y="854"/>
                  </a:lnTo>
                  <a:lnTo>
                    <a:pt x="938" y="834"/>
                  </a:lnTo>
                  <a:lnTo>
                    <a:pt x="954" y="814"/>
                  </a:lnTo>
                  <a:lnTo>
                    <a:pt x="966" y="794"/>
                  </a:lnTo>
                  <a:lnTo>
                    <a:pt x="978" y="772"/>
                  </a:lnTo>
                  <a:lnTo>
                    <a:pt x="990" y="750"/>
                  </a:lnTo>
                  <a:lnTo>
                    <a:pt x="1000" y="726"/>
                  </a:lnTo>
                  <a:lnTo>
                    <a:pt x="1010" y="702"/>
                  </a:lnTo>
                  <a:lnTo>
                    <a:pt x="1018" y="678"/>
                  </a:lnTo>
                  <a:lnTo>
                    <a:pt x="1024" y="652"/>
                  </a:lnTo>
                  <a:lnTo>
                    <a:pt x="1030" y="628"/>
                  </a:lnTo>
                  <a:lnTo>
                    <a:pt x="1034" y="602"/>
                  </a:lnTo>
                  <a:lnTo>
                    <a:pt x="1038" y="576"/>
                  </a:lnTo>
                  <a:lnTo>
                    <a:pt x="1040" y="548"/>
                  </a:lnTo>
                  <a:lnTo>
                    <a:pt x="1040" y="522"/>
                  </a:lnTo>
                  <a:lnTo>
                    <a:pt x="1040" y="522"/>
                  </a:lnTo>
                  <a:close/>
                  <a:moveTo>
                    <a:pt x="520" y="50"/>
                  </a:moveTo>
                  <a:lnTo>
                    <a:pt x="520" y="50"/>
                  </a:lnTo>
                  <a:lnTo>
                    <a:pt x="544" y="50"/>
                  </a:lnTo>
                  <a:lnTo>
                    <a:pt x="568" y="52"/>
                  </a:lnTo>
                  <a:lnTo>
                    <a:pt x="592" y="54"/>
                  </a:lnTo>
                  <a:lnTo>
                    <a:pt x="614" y="58"/>
                  </a:lnTo>
                  <a:lnTo>
                    <a:pt x="658" y="70"/>
                  </a:lnTo>
                  <a:lnTo>
                    <a:pt x="700" y="86"/>
                  </a:lnTo>
                  <a:lnTo>
                    <a:pt x="740" y="106"/>
                  </a:lnTo>
                  <a:lnTo>
                    <a:pt x="778" y="130"/>
                  </a:lnTo>
                  <a:lnTo>
                    <a:pt x="814" y="156"/>
                  </a:lnTo>
                  <a:lnTo>
                    <a:pt x="846" y="188"/>
                  </a:lnTo>
                  <a:lnTo>
                    <a:pt x="874" y="220"/>
                  </a:lnTo>
                  <a:lnTo>
                    <a:pt x="900" y="258"/>
                  </a:lnTo>
                  <a:lnTo>
                    <a:pt x="922" y="296"/>
                  </a:lnTo>
                  <a:lnTo>
                    <a:pt x="940" y="338"/>
                  </a:lnTo>
                  <a:lnTo>
                    <a:pt x="956" y="380"/>
                  </a:lnTo>
                  <a:lnTo>
                    <a:pt x="966" y="426"/>
                  </a:lnTo>
                  <a:lnTo>
                    <a:pt x="974" y="472"/>
                  </a:lnTo>
                  <a:lnTo>
                    <a:pt x="976" y="522"/>
                  </a:lnTo>
                  <a:lnTo>
                    <a:pt x="976" y="522"/>
                  </a:lnTo>
                  <a:lnTo>
                    <a:pt x="974" y="566"/>
                  </a:lnTo>
                  <a:lnTo>
                    <a:pt x="966" y="610"/>
                  </a:lnTo>
                  <a:lnTo>
                    <a:pt x="956" y="654"/>
                  </a:lnTo>
                  <a:lnTo>
                    <a:pt x="940" y="696"/>
                  </a:lnTo>
                  <a:lnTo>
                    <a:pt x="922" y="734"/>
                  </a:lnTo>
                  <a:lnTo>
                    <a:pt x="900" y="772"/>
                  </a:lnTo>
                  <a:lnTo>
                    <a:pt x="874" y="808"/>
                  </a:lnTo>
                  <a:lnTo>
                    <a:pt x="846" y="840"/>
                  </a:lnTo>
                  <a:lnTo>
                    <a:pt x="814" y="870"/>
                  </a:lnTo>
                  <a:lnTo>
                    <a:pt x="778" y="896"/>
                  </a:lnTo>
                  <a:lnTo>
                    <a:pt x="740" y="920"/>
                  </a:lnTo>
                  <a:lnTo>
                    <a:pt x="700" y="940"/>
                  </a:lnTo>
                  <a:lnTo>
                    <a:pt x="658" y="956"/>
                  </a:lnTo>
                  <a:lnTo>
                    <a:pt x="614" y="968"/>
                  </a:lnTo>
                  <a:lnTo>
                    <a:pt x="592" y="972"/>
                  </a:lnTo>
                  <a:lnTo>
                    <a:pt x="568" y="974"/>
                  </a:lnTo>
                  <a:lnTo>
                    <a:pt x="544" y="976"/>
                  </a:lnTo>
                  <a:lnTo>
                    <a:pt x="520" y="976"/>
                  </a:lnTo>
                  <a:lnTo>
                    <a:pt x="520" y="976"/>
                  </a:lnTo>
                  <a:lnTo>
                    <a:pt x="496" y="976"/>
                  </a:lnTo>
                  <a:lnTo>
                    <a:pt x="472" y="974"/>
                  </a:lnTo>
                  <a:lnTo>
                    <a:pt x="448" y="972"/>
                  </a:lnTo>
                  <a:lnTo>
                    <a:pt x="426" y="968"/>
                  </a:lnTo>
                  <a:lnTo>
                    <a:pt x="382" y="956"/>
                  </a:lnTo>
                  <a:lnTo>
                    <a:pt x="340" y="940"/>
                  </a:lnTo>
                  <a:lnTo>
                    <a:pt x="300" y="920"/>
                  </a:lnTo>
                  <a:lnTo>
                    <a:pt x="262" y="896"/>
                  </a:lnTo>
                  <a:lnTo>
                    <a:pt x="226" y="870"/>
                  </a:lnTo>
                  <a:lnTo>
                    <a:pt x="194" y="840"/>
                  </a:lnTo>
                  <a:lnTo>
                    <a:pt x="166" y="808"/>
                  </a:lnTo>
                  <a:lnTo>
                    <a:pt x="140" y="772"/>
                  </a:lnTo>
                  <a:lnTo>
                    <a:pt x="118" y="734"/>
                  </a:lnTo>
                  <a:lnTo>
                    <a:pt x="100" y="696"/>
                  </a:lnTo>
                  <a:lnTo>
                    <a:pt x="84" y="654"/>
                  </a:lnTo>
                  <a:lnTo>
                    <a:pt x="74" y="610"/>
                  </a:lnTo>
                  <a:lnTo>
                    <a:pt x="66" y="566"/>
                  </a:lnTo>
                  <a:lnTo>
                    <a:pt x="64" y="522"/>
                  </a:lnTo>
                  <a:lnTo>
                    <a:pt x="64" y="522"/>
                  </a:lnTo>
                  <a:lnTo>
                    <a:pt x="66" y="472"/>
                  </a:lnTo>
                  <a:lnTo>
                    <a:pt x="74" y="426"/>
                  </a:lnTo>
                  <a:lnTo>
                    <a:pt x="84" y="380"/>
                  </a:lnTo>
                  <a:lnTo>
                    <a:pt x="100" y="338"/>
                  </a:lnTo>
                  <a:lnTo>
                    <a:pt x="118" y="296"/>
                  </a:lnTo>
                  <a:lnTo>
                    <a:pt x="140" y="258"/>
                  </a:lnTo>
                  <a:lnTo>
                    <a:pt x="166" y="220"/>
                  </a:lnTo>
                  <a:lnTo>
                    <a:pt x="194" y="188"/>
                  </a:lnTo>
                  <a:lnTo>
                    <a:pt x="226" y="156"/>
                  </a:lnTo>
                  <a:lnTo>
                    <a:pt x="262" y="130"/>
                  </a:lnTo>
                  <a:lnTo>
                    <a:pt x="300" y="106"/>
                  </a:lnTo>
                  <a:lnTo>
                    <a:pt x="340" y="86"/>
                  </a:lnTo>
                  <a:lnTo>
                    <a:pt x="382" y="70"/>
                  </a:lnTo>
                  <a:lnTo>
                    <a:pt x="426" y="58"/>
                  </a:lnTo>
                  <a:lnTo>
                    <a:pt x="448" y="54"/>
                  </a:lnTo>
                  <a:lnTo>
                    <a:pt x="472" y="52"/>
                  </a:lnTo>
                  <a:lnTo>
                    <a:pt x="496" y="50"/>
                  </a:lnTo>
                  <a:lnTo>
                    <a:pt x="520" y="50"/>
                  </a:lnTo>
                  <a:lnTo>
                    <a:pt x="520" y="5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5" name="Freeform 83"/>
            <p:cNvSpPr>
              <a:spLocks noEditPoints="1"/>
            </p:cNvSpPr>
            <p:nvPr/>
          </p:nvSpPr>
          <p:spPr bwMode="auto">
            <a:xfrm>
              <a:off x="10099673" y="2341565"/>
              <a:ext cx="800098" cy="803276"/>
            </a:xfrm>
            <a:custGeom>
              <a:avLst/>
              <a:gdLst/>
              <a:ahLst/>
              <a:cxnLst>
                <a:cxn ang="0">
                  <a:pos x="502" y="234"/>
                </a:cxn>
                <a:cxn ang="0">
                  <a:pos x="484" y="158"/>
                </a:cxn>
                <a:cxn ang="0">
                  <a:pos x="446" y="94"/>
                </a:cxn>
                <a:cxn ang="0">
                  <a:pos x="394" y="44"/>
                </a:cxn>
                <a:cxn ang="0">
                  <a:pos x="330" y="12"/>
                </a:cxn>
                <a:cxn ang="0">
                  <a:pos x="260" y="0"/>
                </a:cxn>
                <a:cxn ang="0">
                  <a:pos x="206" y="6"/>
                </a:cxn>
                <a:cxn ang="0">
                  <a:pos x="134" y="32"/>
                </a:cxn>
                <a:cxn ang="0">
                  <a:pos x="76" y="76"/>
                </a:cxn>
                <a:cxn ang="0">
                  <a:pos x="30" y="136"/>
                </a:cxn>
                <a:cxn ang="0">
                  <a:pos x="4" y="208"/>
                </a:cxn>
                <a:cxn ang="0">
                  <a:pos x="0" y="262"/>
                </a:cxn>
                <a:cxn ang="0">
                  <a:pos x="12" y="332"/>
                </a:cxn>
                <a:cxn ang="0">
                  <a:pos x="44" y="396"/>
                </a:cxn>
                <a:cxn ang="0">
                  <a:pos x="94" y="448"/>
                </a:cxn>
                <a:cxn ang="0">
                  <a:pos x="158" y="486"/>
                </a:cxn>
                <a:cxn ang="0">
                  <a:pos x="234" y="504"/>
                </a:cxn>
                <a:cxn ang="0">
                  <a:pos x="284" y="504"/>
                </a:cxn>
                <a:cxn ang="0">
                  <a:pos x="354" y="486"/>
                </a:cxn>
                <a:cxn ang="0">
                  <a:pos x="414" y="448"/>
                </a:cxn>
                <a:cxn ang="0">
                  <a:pos x="462" y="396"/>
                </a:cxn>
                <a:cxn ang="0">
                  <a:pos x="492" y="332"/>
                </a:cxn>
                <a:cxn ang="0">
                  <a:pos x="504" y="262"/>
                </a:cxn>
                <a:cxn ang="0">
                  <a:pos x="260" y="66"/>
                </a:cxn>
                <a:cxn ang="0">
                  <a:pos x="320" y="74"/>
                </a:cxn>
                <a:cxn ang="0">
                  <a:pos x="372" y="98"/>
                </a:cxn>
                <a:cxn ang="0">
                  <a:pos x="412" y="134"/>
                </a:cxn>
                <a:cxn ang="0">
                  <a:pos x="440" y="182"/>
                </a:cxn>
                <a:cxn ang="0">
                  <a:pos x="454" y="240"/>
                </a:cxn>
                <a:cxn ang="0">
                  <a:pos x="454" y="280"/>
                </a:cxn>
                <a:cxn ang="0">
                  <a:pos x="440" y="332"/>
                </a:cxn>
                <a:cxn ang="0">
                  <a:pos x="412" y="382"/>
                </a:cxn>
                <a:cxn ang="0">
                  <a:pos x="372" y="420"/>
                </a:cxn>
                <a:cxn ang="0">
                  <a:pos x="320" y="446"/>
                </a:cxn>
                <a:cxn ang="0">
                  <a:pos x="260" y="456"/>
                </a:cxn>
                <a:cxn ang="0">
                  <a:pos x="218" y="452"/>
                </a:cxn>
                <a:cxn ang="0">
                  <a:pos x="164" y="430"/>
                </a:cxn>
                <a:cxn ang="0">
                  <a:pos x="120" y="396"/>
                </a:cxn>
                <a:cxn ang="0">
                  <a:pos x="88" y="350"/>
                </a:cxn>
                <a:cxn ang="0">
                  <a:pos x="68" y="298"/>
                </a:cxn>
                <a:cxn ang="0">
                  <a:pos x="64" y="262"/>
                </a:cxn>
                <a:cxn ang="0">
                  <a:pos x="72" y="200"/>
                </a:cxn>
                <a:cxn ang="0">
                  <a:pos x="96" y="150"/>
                </a:cxn>
                <a:cxn ang="0">
                  <a:pos x="134" y="108"/>
                </a:cxn>
                <a:cxn ang="0">
                  <a:pos x="182" y="80"/>
                </a:cxn>
                <a:cxn ang="0">
                  <a:pos x="240" y="66"/>
                </a:cxn>
              </a:cxnLst>
              <a:rect l="0" t="0" r="r" b="b"/>
              <a:pathLst>
                <a:path w="504" h="506">
                  <a:moveTo>
                    <a:pt x="504" y="262"/>
                  </a:moveTo>
                  <a:lnTo>
                    <a:pt x="504" y="262"/>
                  </a:lnTo>
                  <a:lnTo>
                    <a:pt x="502" y="234"/>
                  </a:lnTo>
                  <a:lnTo>
                    <a:pt x="498" y="208"/>
                  </a:lnTo>
                  <a:lnTo>
                    <a:pt x="492" y="182"/>
                  </a:lnTo>
                  <a:lnTo>
                    <a:pt x="484" y="158"/>
                  </a:lnTo>
                  <a:lnTo>
                    <a:pt x="474" y="136"/>
                  </a:lnTo>
                  <a:lnTo>
                    <a:pt x="462" y="114"/>
                  </a:lnTo>
                  <a:lnTo>
                    <a:pt x="446" y="94"/>
                  </a:lnTo>
                  <a:lnTo>
                    <a:pt x="430" y="76"/>
                  </a:lnTo>
                  <a:lnTo>
                    <a:pt x="414" y="60"/>
                  </a:lnTo>
                  <a:lnTo>
                    <a:pt x="394" y="44"/>
                  </a:lnTo>
                  <a:lnTo>
                    <a:pt x="374" y="32"/>
                  </a:lnTo>
                  <a:lnTo>
                    <a:pt x="354" y="20"/>
                  </a:lnTo>
                  <a:lnTo>
                    <a:pt x="330" y="12"/>
                  </a:lnTo>
                  <a:lnTo>
                    <a:pt x="308" y="6"/>
                  </a:lnTo>
                  <a:lnTo>
                    <a:pt x="284" y="2"/>
                  </a:lnTo>
                  <a:lnTo>
                    <a:pt x="260" y="0"/>
                  </a:lnTo>
                  <a:lnTo>
                    <a:pt x="260" y="0"/>
                  </a:lnTo>
                  <a:lnTo>
                    <a:pt x="234" y="2"/>
                  </a:lnTo>
                  <a:lnTo>
                    <a:pt x="206" y="6"/>
                  </a:lnTo>
                  <a:lnTo>
                    <a:pt x="182" y="12"/>
                  </a:lnTo>
                  <a:lnTo>
                    <a:pt x="158" y="20"/>
                  </a:lnTo>
                  <a:lnTo>
                    <a:pt x="134" y="32"/>
                  </a:lnTo>
                  <a:lnTo>
                    <a:pt x="114" y="44"/>
                  </a:lnTo>
                  <a:lnTo>
                    <a:pt x="94" y="60"/>
                  </a:lnTo>
                  <a:lnTo>
                    <a:pt x="76" y="76"/>
                  </a:lnTo>
                  <a:lnTo>
                    <a:pt x="58" y="94"/>
                  </a:lnTo>
                  <a:lnTo>
                    <a:pt x="44" y="114"/>
                  </a:lnTo>
                  <a:lnTo>
                    <a:pt x="30" y="136"/>
                  </a:lnTo>
                  <a:lnTo>
                    <a:pt x="20" y="158"/>
                  </a:lnTo>
                  <a:lnTo>
                    <a:pt x="12" y="182"/>
                  </a:lnTo>
                  <a:lnTo>
                    <a:pt x="4" y="208"/>
                  </a:lnTo>
                  <a:lnTo>
                    <a:pt x="2" y="234"/>
                  </a:lnTo>
                  <a:lnTo>
                    <a:pt x="0" y="262"/>
                  </a:lnTo>
                  <a:lnTo>
                    <a:pt x="0" y="262"/>
                  </a:lnTo>
                  <a:lnTo>
                    <a:pt x="2" y="286"/>
                  </a:lnTo>
                  <a:lnTo>
                    <a:pt x="4" y="308"/>
                  </a:lnTo>
                  <a:lnTo>
                    <a:pt x="12" y="332"/>
                  </a:lnTo>
                  <a:lnTo>
                    <a:pt x="20" y="354"/>
                  </a:lnTo>
                  <a:lnTo>
                    <a:pt x="30" y="376"/>
                  </a:lnTo>
                  <a:lnTo>
                    <a:pt x="44" y="396"/>
                  </a:lnTo>
                  <a:lnTo>
                    <a:pt x="58" y="414"/>
                  </a:lnTo>
                  <a:lnTo>
                    <a:pt x="76" y="432"/>
                  </a:lnTo>
                  <a:lnTo>
                    <a:pt x="94" y="448"/>
                  </a:lnTo>
                  <a:lnTo>
                    <a:pt x="114" y="462"/>
                  </a:lnTo>
                  <a:lnTo>
                    <a:pt x="134" y="474"/>
                  </a:lnTo>
                  <a:lnTo>
                    <a:pt x="158" y="486"/>
                  </a:lnTo>
                  <a:lnTo>
                    <a:pt x="182" y="494"/>
                  </a:lnTo>
                  <a:lnTo>
                    <a:pt x="206" y="500"/>
                  </a:lnTo>
                  <a:lnTo>
                    <a:pt x="234" y="504"/>
                  </a:lnTo>
                  <a:lnTo>
                    <a:pt x="260" y="506"/>
                  </a:lnTo>
                  <a:lnTo>
                    <a:pt x="260" y="506"/>
                  </a:lnTo>
                  <a:lnTo>
                    <a:pt x="284" y="504"/>
                  </a:lnTo>
                  <a:lnTo>
                    <a:pt x="308" y="500"/>
                  </a:lnTo>
                  <a:lnTo>
                    <a:pt x="330" y="494"/>
                  </a:lnTo>
                  <a:lnTo>
                    <a:pt x="354" y="486"/>
                  </a:lnTo>
                  <a:lnTo>
                    <a:pt x="374" y="474"/>
                  </a:lnTo>
                  <a:lnTo>
                    <a:pt x="394" y="462"/>
                  </a:lnTo>
                  <a:lnTo>
                    <a:pt x="414" y="448"/>
                  </a:lnTo>
                  <a:lnTo>
                    <a:pt x="430" y="432"/>
                  </a:lnTo>
                  <a:lnTo>
                    <a:pt x="446" y="414"/>
                  </a:lnTo>
                  <a:lnTo>
                    <a:pt x="462" y="396"/>
                  </a:lnTo>
                  <a:lnTo>
                    <a:pt x="474" y="376"/>
                  </a:lnTo>
                  <a:lnTo>
                    <a:pt x="484" y="354"/>
                  </a:lnTo>
                  <a:lnTo>
                    <a:pt x="492" y="332"/>
                  </a:lnTo>
                  <a:lnTo>
                    <a:pt x="498" y="308"/>
                  </a:lnTo>
                  <a:lnTo>
                    <a:pt x="502" y="286"/>
                  </a:lnTo>
                  <a:lnTo>
                    <a:pt x="504" y="262"/>
                  </a:lnTo>
                  <a:lnTo>
                    <a:pt x="504" y="262"/>
                  </a:lnTo>
                  <a:close/>
                  <a:moveTo>
                    <a:pt x="260" y="66"/>
                  </a:moveTo>
                  <a:lnTo>
                    <a:pt x="260" y="66"/>
                  </a:lnTo>
                  <a:lnTo>
                    <a:pt x="280" y="66"/>
                  </a:lnTo>
                  <a:lnTo>
                    <a:pt x="302" y="70"/>
                  </a:lnTo>
                  <a:lnTo>
                    <a:pt x="320" y="74"/>
                  </a:lnTo>
                  <a:lnTo>
                    <a:pt x="338" y="80"/>
                  </a:lnTo>
                  <a:lnTo>
                    <a:pt x="356" y="88"/>
                  </a:lnTo>
                  <a:lnTo>
                    <a:pt x="372" y="98"/>
                  </a:lnTo>
                  <a:lnTo>
                    <a:pt x="386" y="108"/>
                  </a:lnTo>
                  <a:lnTo>
                    <a:pt x="400" y="120"/>
                  </a:lnTo>
                  <a:lnTo>
                    <a:pt x="412" y="134"/>
                  </a:lnTo>
                  <a:lnTo>
                    <a:pt x="424" y="150"/>
                  </a:lnTo>
                  <a:lnTo>
                    <a:pt x="432" y="166"/>
                  </a:lnTo>
                  <a:lnTo>
                    <a:pt x="440" y="182"/>
                  </a:lnTo>
                  <a:lnTo>
                    <a:pt x="446" y="200"/>
                  </a:lnTo>
                  <a:lnTo>
                    <a:pt x="452" y="220"/>
                  </a:lnTo>
                  <a:lnTo>
                    <a:pt x="454" y="240"/>
                  </a:lnTo>
                  <a:lnTo>
                    <a:pt x="456" y="262"/>
                  </a:lnTo>
                  <a:lnTo>
                    <a:pt x="456" y="262"/>
                  </a:lnTo>
                  <a:lnTo>
                    <a:pt x="454" y="280"/>
                  </a:lnTo>
                  <a:lnTo>
                    <a:pt x="452" y="298"/>
                  </a:lnTo>
                  <a:lnTo>
                    <a:pt x="446" y="316"/>
                  </a:lnTo>
                  <a:lnTo>
                    <a:pt x="440" y="332"/>
                  </a:lnTo>
                  <a:lnTo>
                    <a:pt x="432" y="350"/>
                  </a:lnTo>
                  <a:lnTo>
                    <a:pt x="424" y="366"/>
                  </a:lnTo>
                  <a:lnTo>
                    <a:pt x="412" y="382"/>
                  </a:lnTo>
                  <a:lnTo>
                    <a:pt x="400" y="396"/>
                  </a:lnTo>
                  <a:lnTo>
                    <a:pt x="386" y="408"/>
                  </a:lnTo>
                  <a:lnTo>
                    <a:pt x="372" y="420"/>
                  </a:lnTo>
                  <a:lnTo>
                    <a:pt x="356" y="430"/>
                  </a:lnTo>
                  <a:lnTo>
                    <a:pt x="338" y="440"/>
                  </a:lnTo>
                  <a:lnTo>
                    <a:pt x="320" y="446"/>
                  </a:lnTo>
                  <a:lnTo>
                    <a:pt x="302" y="452"/>
                  </a:lnTo>
                  <a:lnTo>
                    <a:pt x="280" y="456"/>
                  </a:lnTo>
                  <a:lnTo>
                    <a:pt x="260" y="456"/>
                  </a:lnTo>
                  <a:lnTo>
                    <a:pt x="260" y="456"/>
                  </a:lnTo>
                  <a:lnTo>
                    <a:pt x="240" y="456"/>
                  </a:lnTo>
                  <a:lnTo>
                    <a:pt x="218" y="452"/>
                  </a:lnTo>
                  <a:lnTo>
                    <a:pt x="200" y="446"/>
                  </a:lnTo>
                  <a:lnTo>
                    <a:pt x="182" y="440"/>
                  </a:lnTo>
                  <a:lnTo>
                    <a:pt x="164" y="430"/>
                  </a:lnTo>
                  <a:lnTo>
                    <a:pt x="148" y="420"/>
                  </a:lnTo>
                  <a:lnTo>
                    <a:pt x="134" y="408"/>
                  </a:lnTo>
                  <a:lnTo>
                    <a:pt x="120" y="396"/>
                  </a:lnTo>
                  <a:lnTo>
                    <a:pt x="108" y="382"/>
                  </a:lnTo>
                  <a:lnTo>
                    <a:pt x="96" y="366"/>
                  </a:lnTo>
                  <a:lnTo>
                    <a:pt x="88" y="350"/>
                  </a:lnTo>
                  <a:lnTo>
                    <a:pt x="80" y="332"/>
                  </a:lnTo>
                  <a:lnTo>
                    <a:pt x="72" y="316"/>
                  </a:lnTo>
                  <a:lnTo>
                    <a:pt x="68" y="298"/>
                  </a:lnTo>
                  <a:lnTo>
                    <a:pt x="66" y="280"/>
                  </a:lnTo>
                  <a:lnTo>
                    <a:pt x="64" y="262"/>
                  </a:lnTo>
                  <a:lnTo>
                    <a:pt x="64" y="262"/>
                  </a:lnTo>
                  <a:lnTo>
                    <a:pt x="66" y="240"/>
                  </a:lnTo>
                  <a:lnTo>
                    <a:pt x="68" y="220"/>
                  </a:lnTo>
                  <a:lnTo>
                    <a:pt x="72" y="200"/>
                  </a:lnTo>
                  <a:lnTo>
                    <a:pt x="80" y="182"/>
                  </a:lnTo>
                  <a:lnTo>
                    <a:pt x="88" y="166"/>
                  </a:lnTo>
                  <a:lnTo>
                    <a:pt x="96" y="150"/>
                  </a:lnTo>
                  <a:lnTo>
                    <a:pt x="108" y="134"/>
                  </a:lnTo>
                  <a:lnTo>
                    <a:pt x="120" y="120"/>
                  </a:lnTo>
                  <a:lnTo>
                    <a:pt x="134" y="108"/>
                  </a:lnTo>
                  <a:lnTo>
                    <a:pt x="148" y="98"/>
                  </a:lnTo>
                  <a:lnTo>
                    <a:pt x="164" y="88"/>
                  </a:lnTo>
                  <a:lnTo>
                    <a:pt x="182" y="80"/>
                  </a:lnTo>
                  <a:lnTo>
                    <a:pt x="200" y="74"/>
                  </a:lnTo>
                  <a:lnTo>
                    <a:pt x="218" y="70"/>
                  </a:lnTo>
                  <a:lnTo>
                    <a:pt x="240" y="66"/>
                  </a:lnTo>
                  <a:lnTo>
                    <a:pt x="260" y="66"/>
                  </a:lnTo>
                  <a:lnTo>
                    <a:pt x="260" y="6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6" name="Freeform 84"/>
            <p:cNvSpPr>
              <a:spLocks/>
            </p:cNvSpPr>
            <p:nvPr/>
          </p:nvSpPr>
          <p:spPr bwMode="auto">
            <a:xfrm>
              <a:off x="9324972" y="1077915"/>
              <a:ext cx="1187450" cy="1679577"/>
            </a:xfrm>
            <a:custGeom>
              <a:avLst/>
              <a:gdLst/>
              <a:ahLst/>
              <a:cxnLst>
                <a:cxn ang="0">
                  <a:pos x="748" y="1058"/>
                </a:cxn>
                <a:cxn ang="0">
                  <a:pos x="308" y="0"/>
                </a:cxn>
                <a:cxn ang="0">
                  <a:pos x="0" y="228"/>
                </a:cxn>
                <a:cxn ang="0">
                  <a:pos x="748" y="1058"/>
                </a:cxn>
              </a:cxnLst>
              <a:rect l="0" t="0" r="r" b="b"/>
              <a:pathLst>
                <a:path w="748" h="1058">
                  <a:moveTo>
                    <a:pt x="748" y="1058"/>
                  </a:moveTo>
                  <a:lnTo>
                    <a:pt x="308" y="0"/>
                  </a:lnTo>
                  <a:lnTo>
                    <a:pt x="0" y="228"/>
                  </a:lnTo>
                  <a:lnTo>
                    <a:pt x="748" y="1058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7" name="Freeform 85"/>
            <p:cNvSpPr>
              <a:spLocks/>
            </p:cNvSpPr>
            <p:nvPr/>
          </p:nvSpPr>
          <p:spPr bwMode="auto">
            <a:xfrm>
              <a:off x="9144000" y="817563"/>
              <a:ext cx="669924" cy="622300"/>
            </a:xfrm>
            <a:custGeom>
              <a:avLst/>
              <a:gdLst/>
              <a:ahLst/>
              <a:cxnLst>
                <a:cxn ang="0">
                  <a:pos x="0" y="278"/>
                </a:cxn>
                <a:cxn ang="0">
                  <a:pos x="114" y="392"/>
                </a:cxn>
                <a:cxn ang="0">
                  <a:pos x="422" y="164"/>
                </a:cxn>
                <a:cxn ang="0">
                  <a:pos x="358" y="0"/>
                </a:cxn>
                <a:cxn ang="0">
                  <a:pos x="0" y="278"/>
                </a:cxn>
              </a:cxnLst>
              <a:rect l="0" t="0" r="r" b="b"/>
              <a:pathLst>
                <a:path w="422" h="392">
                  <a:moveTo>
                    <a:pt x="0" y="278"/>
                  </a:moveTo>
                  <a:lnTo>
                    <a:pt x="114" y="392"/>
                  </a:lnTo>
                  <a:lnTo>
                    <a:pt x="422" y="164"/>
                  </a:lnTo>
                  <a:lnTo>
                    <a:pt x="358" y="0"/>
                  </a:lnTo>
                  <a:lnTo>
                    <a:pt x="0" y="278"/>
                  </a:lnTo>
                  <a:close/>
                </a:path>
              </a:pathLst>
            </a:custGeom>
            <a:solidFill>
              <a:srgbClr val="B3B8B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703240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Freeform 5"/>
          <p:cNvSpPr>
            <a:spLocks/>
          </p:cNvSpPr>
          <p:nvPr userDrawn="1"/>
        </p:nvSpPr>
        <p:spPr bwMode="auto">
          <a:xfrm>
            <a:off x="0" y="1373842"/>
            <a:ext cx="12192000" cy="5484159"/>
          </a:xfrm>
          <a:custGeom>
            <a:avLst/>
            <a:gdLst/>
            <a:ahLst/>
            <a:cxnLst>
              <a:cxn ang="0">
                <a:pos x="10972" y="0"/>
              </a:cxn>
              <a:cxn ang="0">
                <a:pos x="10908" y="113"/>
              </a:cxn>
              <a:cxn ang="0">
                <a:pos x="10842" y="225"/>
              </a:cxn>
              <a:cxn ang="0">
                <a:pos x="10777" y="113"/>
              </a:cxn>
              <a:cxn ang="0">
                <a:pos x="10713" y="0"/>
              </a:cxn>
              <a:cxn ang="0">
                <a:pos x="0" y="0"/>
              </a:cxn>
              <a:cxn ang="0">
                <a:pos x="0" y="5088"/>
              </a:cxn>
              <a:cxn ang="0">
                <a:pos x="11520" y="5088"/>
              </a:cxn>
              <a:cxn ang="0">
                <a:pos x="11520" y="0"/>
              </a:cxn>
              <a:cxn ang="0">
                <a:pos x="10972" y="0"/>
              </a:cxn>
            </a:cxnLst>
            <a:rect l="0" t="0" r="r" b="b"/>
            <a:pathLst>
              <a:path w="11520" h="5088">
                <a:moveTo>
                  <a:pt x="10972" y="0"/>
                </a:moveTo>
                <a:lnTo>
                  <a:pt x="10908" y="113"/>
                </a:lnTo>
                <a:lnTo>
                  <a:pt x="10842" y="225"/>
                </a:lnTo>
                <a:lnTo>
                  <a:pt x="10777" y="113"/>
                </a:lnTo>
                <a:lnTo>
                  <a:pt x="10713" y="0"/>
                </a:lnTo>
                <a:lnTo>
                  <a:pt x="0" y="0"/>
                </a:lnTo>
                <a:lnTo>
                  <a:pt x="0" y="5088"/>
                </a:lnTo>
                <a:lnTo>
                  <a:pt x="11520" y="5088"/>
                </a:lnTo>
                <a:lnTo>
                  <a:pt x="11520" y="0"/>
                </a:lnTo>
                <a:lnTo>
                  <a:pt x="10972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직사각형 6"/>
          <p:cNvSpPr/>
          <p:nvPr userDrawn="1"/>
        </p:nvSpPr>
        <p:spPr>
          <a:xfrm flipV="1">
            <a:off x="0" y="-3"/>
            <a:ext cx="12192000" cy="914402"/>
          </a:xfrm>
          <a:prstGeom prst="rect">
            <a:avLst/>
          </a:prstGeom>
          <a:solidFill>
            <a:srgbClr val="93BBF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813186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159267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그림 76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9" name="그룹 78"/>
          <p:cNvGrpSpPr/>
          <p:nvPr userDrawn="1"/>
        </p:nvGrpSpPr>
        <p:grpSpPr>
          <a:xfrm>
            <a:off x="0" y="4329950"/>
            <a:ext cx="12192000" cy="2528048"/>
            <a:chOff x="0" y="4329950"/>
            <a:chExt cx="9144000" cy="2528048"/>
          </a:xfrm>
        </p:grpSpPr>
        <p:sp>
          <p:nvSpPr>
            <p:cNvPr id="57" name="직사각형 56"/>
            <p:cNvSpPr/>
            <p:nvPr userDrawn="1"/>
          </p:nvSpPr>
          <p:spPr>
            <a:xfrm>
              <a:off x="0" y="4545105"/>
              <a:ext cx="9144000" cy="23128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8" name="이등변 삼각형 57"/>
            <p:cNvSpPr/>
            <p:nvPr userDrawn="1"/>
          </p:nvSpPr>
          <p:spPr>
            <a:xfrm>
              <a:off x="4435406" y="4329950"/>
              <a:ext cx="276225" cy="2381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59" name="그룹 58"/>
          <p:cNvGrpSpPr/>
          <p:nvPr userDrawn="1"/>
        </p:nvGrpSpPr>
        <p:grpSpPr>
          <a:xfrm>
            <a:off x="4398942" y="994175"/>
            <a:ext cx="3383373" cy="2231168"/>
            <a:chOff x="3510225" y="561153"/>
            <a:chExt cx="2115492" cy="1860084"/>
          </a:xfrm>
        </p:grpSpPr>
        <p:grpSp>
          <p:nvGrpSpPr>
            <p:cNvPr id="60" name="그룹 66"/>
            <p:cNvGrpSpPr/>
            <p:nvPr/>
          </p:nvGrpSpPr>
          <p:grpSpPr>
            <a:xfrm>
              <a:off x="3510225" y="1480323"/>
              <a:ext cx="717510" cy="397920"/>
              <a:chOff x="625475" y="1627188"/>
              <a:chExt cx="1454150" cy="806450"/>
            </a:xfrm>
          </p:grpSpPr>
          <p:sp>
            <p:nvSpPr>
              <p:cNvPr id="75" name="Freeform 6"/>
              <p:cNvSpPr>
                <a:spLocks/>
              </p:cNvSpPr>
              <p:nvPr/>
            </p:nvSpPr>
            <p:spPr bwMode="auto">
              <a:xfrm>
                <a:off x="1069975" y="1754188"/>
                <a:ext cx="1009650" cy="679450"/>
              </a:xfrm>
              <a:custGeom>
                <a:avLst/>
                <a:gdLst/>
                <a:ahLst/>
                <a:cxnLst>
                  <a:cxn ang="0">
                    <a:pos x="508" y="170"/>
                  </a:cxn>
                  <a:cxn ang="0">
                    <a:pos x="484" y="172"/>
                  </a:cxn>
                  <a:cxn ang="0">
                    <a:pos x="484" y="162"/>
                  </a:cxn>
                  <a:cxn ang="0">
                    <a:pos x="482" y="146"/>
                  </a:cxn>
                  <a:cxn ang="0">
                    <a:pos x="470" y="118"/>
                  </a:cxn>
                  <a:cxn ang="0">
                    <a:pos x="450" y="98"/>
                  </a:cxn>
                  <a:cxn ang="0">
                    <a:pos x="422" y="86"/>
                  </a:cxn>
                  <a:cxn ang="0">
                    <a:pos x="406" y="84"/>
                  </a:cxn>
                  <a:cxn ang="0">
                    <a:pos x="382" y="88"/>
                  </a:cxn>
                  <a:cxn ang="0">
                    <a:pos x="362" y="96"/>
                  </a:cxn>
                  <a:cxn ang="0">
                    <a:pos x="354" y="76"/>
                  </a:cxn>
                  <a:cxn ang="0">
                    <a:pos x="326" y="42"/>
                  </a:cxn>
                  <a:cxn ang="0">
                    <a:pos x="292" y="16"/>
                  </a:cxn>
                  <a:cxn ang="0">
                    <a:pos x="248" y="2"/>
                  </a:cxn>
                  <a:cxn ang="0">
                    <a:pos x="226" y="0"/>
                  </a:cxn>
                  <a:cxn ang="0">
                    <a:pos x="196" y="4"/>
                  </a:cxn>
                  <a:cxn ang="0">
                    <a:pos x="168" y="12"/>
                  </a:cxn>
                  <a:cxn ang="0">
                    <a:pos x="144" y="26"/>
                  </a:cxn>
                  <a:cxn ang="0">
                    <a:pos x="122" y="42"/>
                  </a:cxn>
                  <a:cxn ang="0">
                    <a:pos x="104" y="64"/>
                  </a:cxn>
                  <a:cxn ang="0">
                    <a:pos x="92" y="90"/>
                  </a:cxn>
                  <a:cxn ang="0">
                    <a:pos x="82" y="116"/>
                  </a:cxn>
                  <a:cxn ang="0">
                    <a:pos x="80" y="146"/>
                  </a:cxn>
                  <a:cxn ang="0">
                    <a:pos x="80" y="162"/>
                  </a:cxn>
                  <a:cxn ang="0">
                    <a:pos x="70" y="164"/>
                  </a:cxn>
                  <a:cxn ang="0">
                    <a:pos x="54" y="174"/>
                  </a:cxn>
                  <a:cxn ang="0">
                    <a:pos x="40" y="188"/>
                  </a:cxn>
                  <a:cxn ang="0">
                    <a:pos x="34" y="206"/>
                  </a:cxn>
                  <a:cxn ang="0">
                    <a:pos x="32" y="216"/>
                  </a:cxn>
                  <a:cxn ang="0">
                    <a:pos x="36" y="234"/>
                  </a:cxn>
                  <a:cxn ang="0">
                    <a:pos x="44" y="248"/>
                  </a:cxn>
                  <a:cxn ang="0">
                    <a:pos x="34" y="256"/>
                  </a:cxn>
                  <a:cxn ang="0">
                    <a:pos x="18" y="274"/>
                  </a:cxn>
                  <a:cxn ang="0">
                    <a:pos x="6" y="294"/>
                  </a:cxn>
                  <a:cxn ang="0">
                    <a:pos x="0" y="318"/>
                  </a:cxn>
                  <a:cxn ang="0">
                    <a:pos x="0" y="330"/>
                  </a:cxn>
                  <a:cxn ang="0">
                    <a:pos x="8" y="368"/>
                  </a:cxn>
                  <a:cxn ang="0">
                    <a:pos x="28" y="400"/>
                  </a:cxn>
                  <a:cxn ang="0">
                    <a:pos x="60" y="420"/>
                  </a:cxn>
                  <a:cxn ang="0">
                    <a:pos x="98" y="428"/>
                  </a:cxn>
                  <a:cxn ang="0">
                    <a:pos x="508" y="428"/>
                  </a:cxn>
                  <a:cxn ang="0">
                    <a:pos x="534" y="426"/>
                  </a:cxn>
                  <a:cxn ang="0">
                    <a:pos x="558" y="418"/>
                  </a:cxn>
                  <a:cxn ang="0">
                    <a:pos x="580" y="406"/>
                  </a:cxn>
                  <a:cxn ang="0">
                    <a:pos x="614" y="372"/>
                  </a:cxn>
                  <a:cxn ang="0">
                    <a:pos x="626" y="350"/>
                  </a:cxn>
                  <a:cxn ang="0">
                    <a:pos x="634" y="326"/>
                  </a:cxn>
                  <a:cxn ang="0">
                    <a:pos x="636" y="300"/>
                  </a:cxn>
                  <a:cxn ang="0">
                    <a:pos x="636" y="286"/>
                  </a:cxn>
                  <a:cxn ang="0">
                    <a:pos x="632" y="260"/>
                  </a:cxn>
                  <a:cxn ang="0">
                    <a:pos x="622" y="238"/>
                  </a:cxn>
                  <a:cxn ang="0">
                    <a:pos x="600" y="208"/>
                  </a:cxn>
                  <a:cxn ang="0">
                    <a:pos x="570" y="186"/>
                  </a:cxn>
                  <a:cxn ang="0">
                    <a:pos x="546" y="176"/>
                  </a:cxn>
                  <a:cxn ang="0">
                    <a:pos x="520" y="170"/>
                  </a:cxn>
                  <a:cxn ang="0">
                    <a:pos x="508" y="170"/>
                  </a:cxn>
                </a:cxnLst>
                <a:rect l="0" t="0" r="r" b="b"/>
                <a:pathLst>
                  <a:path w="636" h="428">
                    <a:moveTo>
                      <a:pt x="508" y="170"/>
                    </a:moveTo>
                    <a:lnTo>
                      <a:pt x="508" y="170"/>
                    </a:lnTo>
                    <a:lnTo>
                      <a:pt x="496" y="170"/>
                    </a:lnTo>
                    <a:lnTo>
                      <a:pt x="484" y="172"/>
                    </a:lnTo>
                    <a:lnTo>
                      <a:pt x="484" y="172"/>
                    </a:lnTo>
                    <a:lnTo>
                      <a:pt x="484" y="162"/>
                    </a:lnTo>
                    <a:lnTo>
                      <a:pt x="484" y="162"/>
                    </a:lnTo>
                    <a:lnTo>
                      <a:pt x="482" y="146"/>
                    </a:lnTo>
                    <a:lnTo>
                      <a:pt x="478" y="132"/>
                    </a:lnTo>
                    <a:lnTo>
                      <a:pt x="470" y="118"/>
                    </a:lnTo>
                    <a:lnTo>
                      <a:pt x="460" y="106"/>
                    </a:lnTo>
                    <a:lnTo>
                      <a:pt x="450" y="98"/>
                    </a:lnTo>
                    <a:lnTo>
                      <a:pt x="436" y="90"/>
                    </a:lnTo>
                    <a:lnTo>
                      <a:pt x="422" y="86"/>
                    </a:lnTo>
                    <a:lnTo>
                      <a:pt x="406" y="84"/>
                    </a:lnTo>
                    <a:lnTo>
                      <a:pt x="406" y="84"/>
                    </a:lnTo>
                    <a:lnTo>
                      <a:pt x="394" y="84"/>
                    </a:lnTo>
                    <a:lnTo>
                      <a:pt x="382" y="88"/>
                    </a:lnTo>
                    <a:lnTo>
                      <a:pt x="372" y="92"/>
                    </a:lnTo>
                    <a:lnTo>
                      <a:pt x="362" y="96"/>
                    </a:lnTo>
                    <a:lnTo>
                      <a:pt x="362" y="96"/>
                    </a:lnTo>
                    <a:lnTo>
                      <a:pt x="354" y="76"/>
                    </a:lnTo>
                    <a:lnTo>
                      <a:pt x="342" y="58"/>
                    </a:lnTo>
                    <a:lnTo>
                      <a:pt x="326" y="42"/>
                    </a:lnTo>
                    <a:lnTo>
                      <a:pt x="310" y="28"/>
                    </a:lnTo>
                    <a:lnTo>
                      <a:pt x="292" y="16"/>
                    </a:lnTo>
                    <a:lnTo>
                      <a:pt x="270" y="8"/>
                    </a:lnTo>
                    <a:lnTo>
                      <a:pt x="248" y="2"/>
                    </a:lnTo>
                    <a:lnTo>
                      <a:pt x="226" y="0"/>
                    </a:lnTo>
                    <a:lnTo>
                      <a:pt x="226" y="0"/>
                    </a:lnTo>
                    <a:lnTo>
                      <a:pt x="210" y="0"/>
                    </a:lnTo>
                    <a:lnTo>
                      <a:pt x="196" y="4"/>
                    </a:lnTo>
                    <a:lnTo>
                      <a:pt x="182" y="6"/>
                    </a:lnTo>
                    <a:lnTo>
                      <a:pt x="168" y="12"/>
                    </a:lnTo>
                    <a:lnTo>
                      <a:pt x="156" y="18"/>
                    </a:lnTo>
                    <a:lnTo>
                      <a:pt x="144" y="26"/>
                    </a:lnTo>
                    <a:lnTo>
                      <a:pt x="132" y="34"/>
                    </a:lnTo>
                    <a:lnTo>
                      <a:pt x="122" y="42"/>
                    </a:lnTo>
                    <a:lnTo>
                      <a:pt x="112" y="54"/>
                    </a:lnTo>
                    <a:lnTo>
                      <a:pt x="104" y="64"/>
                    </a:lnTo>
                    <a:lnTo>
                      <a:pt x="98" y="76"/>
                    </a:lnTo>
                    <a:lnTo>
                      <a:pt x="92" y="90"/>
                    </a:lnTo>
                    <a:lnTo>
                      <a:pt x="86" y="102"/>
                    </a:lnTo>
                    <a:lnTo>
                      <a:pt x="82" y="116"/>
                    </a:lnTo>
                    <a:lnTo>
                      <a:pt x="80" y="130"/>
                    </a:lnTo>
                    <a:lnTo>
                      <a:pt x="80" y="146"/>
                    </a:lnTo>
                    <a:lnTo>
                      <a:pt x="80" y="146"/>
                    </a:lnTo>
                    <a:lnTo>
                      <a:pt x="80" y="162"/>
                    </a:lnTo>
                    <a:lnTo>
                      <a:pt x="80" y="162"/>
                    </a:lnTo>
                    <a:lnTo>
                      <a:pt x="70" y="164"/>
                    </a:lnTo>
                    <a:lnTo>
                      <a:pt x="62" y="168"/>
                    </a:lnTo>
                    <a:lnTo>
                      <a:pt x="54" y="174"/>
                    </a:lnTo>
                    <a:lnTo>
                      <a:pt x="46" y="180"/>
                    </a:lnTo>
                    <a:lnTo>
                      <a:pt x="40" y="188"/>
                    </a:lnTo>
                    <a:lnTo>
                      <a:pt x="36" y="196"/>
                    </a:lnTo>
                    <a:lnTo>
                      <a:pt x="34" y="206"/>
                    </a:lnTo>
                    <a:lnTo>
                      <a:pt x="32" y="216"/>
                    </a:lnTo>
                    <a:lnTo>
                      <a:pt x="32" y="216"/>
                    </a:lnTo>
                    <a:lnTo>
                      <a:pt x="34" y="224"/>
                    </a:lnTo>
                    <a:lnTo>
                      <a:pt x="36" y="234"/>
                    </a:lnTo>
                    <a:lnTo>
                      <a:pt x="38" y="242"/>
                    </a:lnTo>
                    <a:lnTo>
                      <a:pt x="44" y="248"/>
                    </a:lnTo>
                    <a:lnTo>
                      <a:pt x="44" y="248"/>
                    </a:lnTo>
                    <a:lnTo>
                      <a:pt x="34" y="256"/>
                    </a:lnTo>
                    <a:lnTo>
                      <a:pt x="26" y="264"/>
                    </a:lnTo>
                    <a:lnTo>
                      <a:pt x="18" y="274"/>
                    </a:lnTo>
                    <a:lnTo>
                      <a:pt x="12" y="284"/>
                    </a:lnTo>
                    <a:lnTo>
                      <a:pt x="6" y="294"/>
                    </a:lnTo>
                    <a:lnTo>
                      <a:pt x="4" y="306"/>
                    </a:lnTo>
                    <a:lnTo>
                      <a:pt x="0" y="318"/>
                    </a:lnTo>
                    <a:lnTo>
                      <a:pt x="0" y="330"/>
                    </a:lnTo>
                    <a:lnTo>
                      <a:pt x="0" y="330"/>
                    </a:lnTo>
                    <a:lnTo>
                      <a:pt x="2" y="350"/>
                    </a:lnTo>
                    <a:lnTo>
                      <a:pt x="8" y="368"/>
                    </a:lnTo>
                    <a:lnTo>
                      <a:pt x="16" y="386"/>
                    </a:lnTo>
                    <a:lnTo>
                      <a:pt x="28" y="400"/>
                    </a:lnTo>
                    <a:lnTo>
                      <a:pt x="44" y="412"/>
                    </a:lnTo>
                    <a:lnTo>
                      <a:pt x="60" y="420"/>
                    </a:lnTo>
                    <a:lnTo>
                      <a:pt x="78" y="426"/>
                    </a:lnTo>
                    <a:lnTo>
                      <a:pt x="98" y="428"/>
                    </a:lnTo>
                    <a:lnTo>
                      <a:pt x="508" y="428"/>
                    </a:lnTo>
                    <a:lnTo>
                      <a:pt x="508" y="428"/>
                    </a:lnTo>
                    <a:lnTo>
                      <a:pt x="520" y="428"/>
                    </a:lnTo>
                    <a:lnTo>
                      <a:pt x="534" y="426"/>
                    </a:lnTo>
                    <a:lnTo>
                      <a:pt x="546" y="422"/>
                    </a:lnTo>
                    <a:lnTo>
                      <a:pt x="558" y="418"/>
                    </a:lnTo>
                    <a:lnTo>
                      <a:pt x="570" y="412"/>
                    </a:lnTo>
                    <a:lnTo>
                      <a:pt x="580" y="406"/>
                    </a:lnTo>
                    <a:lnTo>
                      <a:pt x="600" y="390"/>
                    </a:lnTo>
                    <a:lnTo>
                      <a:pt x="614" y="372"/>
                    </a:lnTo>
                    <a:lnTo>
                      <a:pt x="622" y="360"/>
                    </a:lnTo>
                    <a:lnTo>
                      <a:pt x="626" y="350"/>
                    </a:lnTo>
                    <a:lnTo>
                      <a:pt x="632" y="338"/>
                    </a:lnTo>
                    <a:lnTo>
                      <a:pt x="634" y="326"/>
                    </a:lnTo>
                    <a:lnTo>
                      <a:pt x="636" y="312"/>
                    </a:lnTo>
                    <a:lnTo>
                      <a:pt x="636" y="300"/>
                    </a:lnTo>
                    <a:lnTo>
                      <a:pt x="636" y="300"/>
                    </a:lnTo>
                    <a:lnTo>
                      <a:pt x="636" y="286"/>
                    </a:lnTo>
                    <a:lnTo>
                      <a:pt x="634" y="274"/>
                    </a:lnTo>
                    <a:lnTo>
                      <a:pt x="632" y="260"/>
                    </a:lnTo>
                    <a:lnTo>
                      <a:pt x="626" y="250"/>
                    </a:lnTo>
                    <a:lnTo>
                      <a:pt x="622" y="238"/>
                    </a:lnTo>
                    <a:lnTo>
                      <a:pt x="614" y="228"/>
                    </a:lnTo>
                    <a:lnTo>
                      <a:pt x="600" y="208"/>
                    </a:lnTo>
                    <a:lnTo>
                      <a:pt x="580" y="192"/>
                    </a:lnTo>
                    <a:lnTo>
                      <a:pt x="570" y="186"/>
                    </a:lnTo>
                    <a:lnTo>
                      <a:pt x="558" y="180"/>
                    </a:lnTo>
                    <a:lnTo>
                      <a:pt x="546" y="176"/>
                    </a:lnTo>
                    <a:lnTo>
                      <a:pt x="534" y="172"/>
                    </a:lnTo>
                    <a:lnTo>
                      <a:pt x="520" y="170"/>
                    </a:lnTo>
                    <a:lnTo>
                      <a:pt x="508" y="170"/>
                    </a:lnTo>
                    <a:lnTo>
                      <a:pt x="508" y="170"/>
                    </a:lnTo>
                    <a:close/>
                  </a:path>
                </a:pathLst>
              </a:custGeom>
              <a:solidFill>
                <a:srgbClr val="E2E2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76" name="Freeform 7"/>
              <p:cNvSpPr>
                <a:spLocks/>
              </p:cNvSpPr>
              <p:nvPr/>
            </p:nvSpPr>
            <p:spPr bwMode="auto">
              <a:xfrm>
                <a:off x="625475" y="1627188"/>
                <a:ext cx="1200150" cy="806450"/>
              </a:xfrm>
              <a:custGeom>
                <a:avLst/>
                <a:gdLst/>
                <a:ahLst/>
                <a:cxnLst>
                  <a:cxn ang="0">
                    <a:pos x="602" y="202"/>
                  </a:cxn>
                  <a:cxn ang="0">
                    <a:pos x="574" y="204"/>
                  </a:cxn>
                  <a:cxn ang="0">
                    <a:pos x="574" y="192"/>
                  </a:cxn>
                  <a:cxn ang="0">
                    <a:pos x="572" y="174"/>
                  </a:cxn>
                  <a:cxn ang="0">
                    <a:pos x="558" y="140"/>
                  </a:cxn>
                  <a:cxn ang="0">
                    <a:pos x="534" y="114"/>
                  </a:cxn>
                  <a:cxn ang="0">
                    <a:pos x="500" y="100"/>
                  </a:cxn>
                  <a:cxn ang="0">
                    <a:pos x="480" y="98"/>
                  </a:cxn>
                  <a:cxn ang="0">
                    <a:pos x="454" y="102"/>
                  </a:cxn>
                  <a:cxn ang="0">
                    <a:pos x="430" y="114"/>
                  </a:cxn>
                  <a:cxn ang="0">
                    <a:pos x="420" y="90"/>
                  </a:cxn>
                  <a:cxn ang="0">
                    <a:pos x="388" y="48"/>
                  </a:cxn>
                  <a:cxn ang="0">
                    <a:pos x="346" y="18"/>
                  </a:cxn>
                  <a:cxn ang="0">
                    <a:pos x="294" y="2"/>
                  </a:cxn>
                  <a:cxn ang="0">
                    <a:pos x="268" y="0"/>
                  </a:cxn>
                  <a:cxn ang="0">
                    <a:pos x="232" y="2"/>
                  </a:cxn>
                  <a:cxn ang="0">
                    <a:pos x="200" y="14"/>
                  </a:cxn>
                  <a:cxn ang="0">
                    <a:pos x="170" y="28"/>
                  </a:cxn>
                  <a:cxn ang="0">
                    <a:pos x="144" y="50"/>
                  </a:cxn>
                  <a:cxn ang="0">
                    <a:pos x="124" y="76"/>
                  </a:cxn>
                  <a:cxn ang="0">
                    <a:pos x="108" y="106"/>
                  </a:cxn>
                  <a:cxn ang="0">
                    <a:pos x="98" y="138"/>
                  </a:cxn>
                  <a:cxn ang="0">
                    <a:pos x="94" y="172"/>
                  </a:cxn>
                  <a:cxn ang="0">
                    <a:pos x="96" y="192"/>
                  </a:cxn>
                  <a:cxn ang="0">
                    <a:pos x="84" y="194"/>
                  </a:cxn>
                  <a:cxn ang="0">
                    <a:pos x="64" y="204"/>
                  </a:cxn>
                  <a:cxn ang="0">
                    <a:pos x="48" y="222"/>
                  </a:cxn>
                  <a:cxn ang="0">
                    <a:pos x="40" y="244"/>
                  </a:cxn>
                  <a:cxn ang="0">
                    <a:pos x="38" y="256"/>
                  </a:cxn>
                  <a:cxn ang="0">
                    <a:pos x="42" y="276"/>
                  </a:cxn>
                  <a:cxn ang="0">
                    <a:pos x="52" y="294"/>
                  </a:cxn>
                  <a:cxn ang="0">
                    <a:pos x="40" y="302"/>
                  </a:cxn>
                  <a:cxn ang="0">
                    <a:pos x="22" y="324"/>
                  </a:cxn>
                  <a:cxn ang="0">
                    <a:pos x="8" y="348"/>
                  </a:cxn>
                  <a:cxn ang="0">
                    <a:pos x="0" y="376"/>
                  </a:cxn>
                  <a:cxn ang="0">
                    <a:pos x="0" y="392"/>
                  </a:cxn>
                  <a:cxn ang="0">
                    <a:pos x="2" y="416"/>
                  </a:cxn>
                  <a:cxn ang="0">
                    <a:pos x="20" y="458"/>
                  </a:cxn>
                  <a:cxn ang="0">
                    <a:pos x="52" y="488"/>
                  </a:cxn>
                  <a:cxn ang="0">
                    <a:pos x="92" y="506"/>
                  </a:cxn>
                  <a:cxn ang="0">
                    <a:pos x="116" y="508"/>
                  </a:cxn>
                  <a:cxn ang="0">
                    <a:pos x="602" y="508"/>
                  </a:cxn>
                  <a:cxn ang="0">
                    <a:pos x="634" y="506"/>
                  </a:cxn>
                  <a:cxn ang="0">
                    <a:pos x="662" y="496"/>
                  </a:cxn>
                  <a:cxn ang="0">
                    <a:pos x="688" y="482"/>
                  </a:cxn>
                  <a:cxn ang="0">
                    <a:pos x="712" y="464"/>
                  </a:cxn>
                  <a:cxn ang="0">
                    <a:pos x="730" y="440"/>
                  </a:cxn>
                  <a:cxn ang="0">
                    <a:pos x="744" y="414"/>
                  </a:cxn>
                  <a:cxn ang="0">
                    <a:pos x="754" y="386"/>
                  </a:cxn>
                  <a:cxn ang="0">
                    <a:pos x="756" y="356"/>
                  </a:cxn>
                  <a:cxn ang="0">
                    <a:pos x="756" y="340"/>
                  </a:cxn>
                  <a:cxn ang="0">
                    <a:pos x="750" y="310"/>
                  </a:cxn>
                  <a:cxn ang="0">
                    <a:pos x="738" y="282"/>
                  </a:cxn>
                  <a:cxn ang="0">
                    <a:pos x="722" y="258"/>
                  </a:cxn>
                  <a:cxn ang="0">
                    <a:pos x="700" y="236"/>
                  </a:cxn>
                  <a:cxn ang="0">
                    <a:pos x="676" y="220"/>
                  </a:cxn>
                  <a:cxn ang="0">
                    <a:pos x="648" y="208"/>
                  </a:cxn>
                  <a:cxn ang="0">
                    <a:pos x="618" y="202"/>
                  </a:cxn>
                  <a:cxn ang="0">
                    <a:pos x="602" y="202"/>
                  </a:cxn>
                </a:cxnLst>
                <a:rect l="0" t="0" r="r" b="b"/>
                <a:pathLst>
                  <a:path w="756" h="508">
                    <a:moveTo>
                      <a:pt x="602" y="202"/>
                    </a:moveTo>
                    <a:lnTo>
                      <a:pt x="602" y="202"/>
                    </a:lnTo>
                    <a:lnTo>
                      <a:pt x="588" y="202"/>
                    </a:lnTo>
                    <a:lnTo>
                      <a:pt x="574" y="204"/>
                    </a:lnTo>
                    <a:lnTo>
                      <a:pt x="574" y="204"/>
                    </a:lnTo>
                    <a:lnTo>
                      <a:pt x="574" y="192"/>
                    </a:lnTo>
                    <a:lnTo>
                      <a:pt x="574" y="192"/>
                    </a:lnTo>
                    <a:lnTo>
                      <a:pt x="572" y="174"/>
                    </a:lnTo>
                    <a:lnTo>
                      <a:pt x="566" y="156"/>
                    </a:lnTo>
                    <a:lnTo>
                      <a:pt x="558" y="140"/>
                    </a:lnTo>
                    <a:lnTo>
                      <a:pt x="546" y="126"/>
                    </a:lnTo>
                    <a:lnTo>
                      <a:pt x="534" y="114"/>
                    </a:lnTo>
                    <a:lnTo>
                      <a:pt x="518" y="106"/>
                    </a:lnTo>
                    <a:lnTo>
                      <a:pt x="500" y="100"/>
                    </a:lnTo>
                    <a:lnTo>
                      <a:pt x="480" y="98"/>
                    </a:lnTo>
                    <a:lnTo>
                      <a:pt x="480" y="98"/>
                    </a:lnTo>
                    <a:lnTo>
                      <a:pt x="468" y="100"/>
                    </a:lnTo>
                    <a:lnTo>
                      <a:pt x="454" y="102"/>
                    </a:lnTo>
                    <a:lnTo>
                      <a:pt x="442" y="108"/>
                    </a:lnTo>
                    <a:lnTo>
                      <a:pt x="430" y="114"/>
                    </a:lnTo>
                    <a:lnTo>
                      <a:pt x="430" y="114"/>
                    </a:lnTo>
                    <a:lnTo>
                      <a:pt x="420" y="90"/>
                    </a:lnTo>
                    <a:lnTo>
                      <a:pt x="404" y="68"/>
                    </a:lnTo>
                    <a:lnTo>
                      <a:pt x="388" y="48"/>
                    </a:lnTo>
                    <a:lnTo>
                      <a:pt x="368" y="32"/>
                    </a:lnTo>
                    <a:lnTo>
                      <a:pt x="346" y="18"/>
                    </a:lnTo>
                    <a:lnTo>
                      <a:pt x="320" y="8"/>
                    </a:lnTo>
                    <a:lnTo>
                      <a:pt x="294" y="2"/>
                    </a:lnTo>
                    <a:lnTo>
                      <a:pt x="268" y="0"/>
                    </a:lnTo>
                    <a:lnTo>
                      <a:pt x="268" y="0"/>
                    </a:lnTo>
                    <a:lnTo>
                      <a:pt x="250" y="0"/>
                    </a:lnTo>
                    <a:lnTo>
                      <a:pt x="232" y="2"/>
                    </a:lnTo>
                    <a:lnTo>
                      <a:pt x="216" y="8"/>
                    </a:lnTo>
                    <a:lnTo>
                      <a:pt x="200" y="14"/>
                    </a:lnTo>
                    <a:lnTo>
                      <a:pt x="184" y="20"/>
                    </a:lnTo>
                    <a:lnTo>
                      <a:pt x="170" y="28"/>
                    </a:lnTo>
                    <a:lnTo>
                      <a:pt x="158" y="38"/>
                    </a:lnTo>
                    <a:lnTo>
                      <a:pt x="144" y="50"/>
                    </a:lnTo>
                    <a:lnTo>
                      <a:pt x="134" y="62"/>
                    </a:lnTo>
                    <a:lnTo>
                      <a:pt x="124" y="76"/>
                    </a:lnTo>
                    <a:lnTo>
                      <a:pt x="116" y="90"/>
                    </a:lnTo>
                    <a:lnTo>
                      <a:pt x="108" y="106"/>
                    </a:lnTo>
                    <a:lnTo>
                      <a:pt x="102" y="120"/>
                    </a:lnTo>
                    <a:lnTo>
                      <a:pt x="98" y="138"/>
                    </a:lnTo>
                    <a:lnTo>
                      <a:pt x="96" y="154"/>
                    </a:lnTo>
                    <a:lnTo>
                      <a:pt x="94" y="172"/>
                    </a:lnTo>
                    <a:lnTo>
                      <a:pt x="94" y="172"/>
                    </a:lnTo>
                    <a:lnTo>
                      <a:pt x="96" y="192"/>
                    </a:lnTo>
                    <a:lnTo>
                      <a:pt x="96" y="192"/>
                    </a:lnTo>
                    <a:lnTo>
                      <a:pt x="84" y="194"/>
                    </a:lnTo>
                    <a:lnTo>
                      <a:pt x="72" y="198"/>
                    </a:lnTo>
                    <a:lnTo>
                      <a:pt x="64" y="204"/>
                    </a:lnTo>
                    <a:lnTo>
                      <a:pt x="54" y="212"/>
                    </a:lnTo>
                    <a:lnTo>
                      <a:pt x="48" y="222"/>
                    </a:lnTo>
                    <a:lnTo>
                      <a:pt x="42" y="232"/>
                    </a:lnTo>
                    <a:lnTo>
                      <a:pt x="40" y="244"/>
                    </a:lnTo>
                    <a:lnTo>
                      <a:pt x="38" y="256"/>
                    </a:lnTo>
                    <a:lnTo>
                      <a:pt x="38" y="256"/>
                    </a:lnTo>
                    <a:lnTo>
                      <a:pt x="38" y="266"/>
                    </a:lnTo>
                    <a:lnTo>
                      <a:pt x="42" y="276"/>
                    </a:lnTo>
                    <a:lnTo>
                      <a:pt x="46" y="286"/>
                    </a:lnTo>
                    <a:lnTo>
                      <a:pt x="52" y="294"/>
                    </a:lnTo>
                    <a:lnTo>
                      <a:pt x="52" y="294"/>
                    </a:lnTo>
                    <a:lnTo>
                      <a:pt x="40" y="302"/>
                    </a:lnTo>
                    <a:lnTo>
                      <a:pt x="30" y="312"/>
                    </a:lnTo>
                    <a:lnTo>
                      <a:pt x="22" y="324"/>
                    </a:lnTo>
                    <a:lnTo>
                      <a:pt x="14" y="336"/>
                    </a:lnTo>
                    <a:lnTo>
                      <a:pt x="8" y="348"/>
                    </a:lnTo>
                    <a:lnTo>
                      <a:pt x="4" y="362"/>
                    </a:lnTo>
                    <a:lnTo>
                      <a:pt x="0" y="376"/>
                    </a:lnTo>
                    <a:lnTo>
                      <a:pt x="0" y="392"/>
                    </a:lnTo>
                    <a:lnTo>
                      <a:pt x="0" y="392"/>
                    </a:lnTo>
                    <a:lnTo>
                      <a:pt x="0" y="404"/>
                    </a:lnTo>
                    <a:lnTo>
                      <a:pt x="2" y="416"/>
                    </a:lnTo>
                    <a:lnTo>
                      <a:pt x="8" y="438"/>
                    </a:lnTo>
                    <a:lnTo>
                      <a:pt x="20" y="458"/>
                    </a:lnTo>
                    <a:lnTo>
                      <a:pt x="34" y="474"/>
                    </a:lnTo>
                    <a:lnTo>
                      <a:pt x="52" y="488"/>
                    </a:lnTo>
                    <a:lnTo>
                      <a:pt x="70" y="500"/>
                    </a:lnTo>
                    <a:lnTo>
                      <a:pt x="92" y="506"/>
                    </a:lnTo>
                    <a:lnTo>
                      <a:pt x="104" y="508"/>
                    </a:lnTo>
                    <a:lnTo>
                      <a:pt x="116" y="508"/>
                    </a:lnTo>
                    <a:lnTo>
                      <a:pt x="602" y="508"/>
                    </a:lnTo>
                    <a:lnTo>
                      <a:pt x="602" y="508"/>
                    </a:lnTo>
                    <a:lnTo>
                      <a:pt x="618" y="508"/>
                    </a:lnTo>
                    <a:lnTo>
                      <a:pt x="634" y="506"/>
                    </a:lnTo>
                    <a:lnTo>
                      <a:pt x="648" y="502"/>
                    </a:lnTo>
                    <a:lnTo>
                      <a:pt x="662" y="496"/>
                    </a:lnTo>
                    <a:lnTo>
                      <a:pt x="676" y="490"/>
                    </a:lnTo>
                    <a:lnTo>
                      <a:pt x="688" y="482"/>
                    </a:lnTo>
                    <a:lnTo>
                      <a:pt x="700" y="474"/>
                    </a:lnTo>
                    <a:lnTo>
                      <a:pt x="712" y="464"/>
                    </a:lnTo>
                    <a:lnTo>
                      <a:pt x="722" y="452"/>
                    </a:lnTo>
                    <a:lnTo>
                      <a:pt x="730" y="440"/>
                    </a:lnTo>
                    <a:lnTo>
                      <a:pt x="738" y="428"/>
                    </a:lnTo>
                    <a:lnTo>
                      <a:pt x="744" y="414"/>
                    </a:lnTo>
                    <a:lnTo>
                      <a:pt x="750" y="400"/>
                    </a:lnTo>
                    <a:lnTo>
                      <a:pt x="754" y="386"/>
                    </a:lnTo>
                    <a:lnTo>
                      <a:pt x="756" y="370"/>
                    </a:lnTo>
                    <a:lnTo>
                      <a:pt x="756" y="356"/>
                    </a:lnTo>
                    <a:lnTo>
                      <a:pt x="756" y="356"/>
                    </a:lnTo>
                    <a:lnTo>
                      <a:pt x="756" y="340"/>
                    </a:lnTo>
                    <a:lnTo>
                      <a:pt x="754" y="324"/>
                    </a:lnTo>
                    <a:lnTo>
                      <a:pt x="750" y="310"/>
                    </a:lnTo>
                    <a:lnTo>
                      <a:pt x="744" y="296"/>
                    </a:lnTo>
                    <a:lnTo>
                      <a:pt x="738" y="282"/>
                    </a:lnTo>
                    <a:lnTo>
                      <a:pt x="730" y="270"/>
                    </a:lnTo>
                    <a:lnTo>
                      <a:pt x="722" y="258"/>
                    </a:lnTo>
                    <a:lnTo>
                      <a:pt x="712" y="246"/>
                    </a:lnTo>
                    <a:lnTo>
                      <a:pt x="700" y="236"/>
                    </a:lnTo>
                    <a:lnTo>
                      <a:pt x="688" y="228"/>
                    </a:lnTo>
                    <a:lnTo>
                      <a:pt x="676" y="220"/>
                    </a:lnTo>
                    <a:lnTo>
                      <a:pt x="662" y="214"/>
                    </a:lnTo>
                    <a:lnTo>
                      <a:pt x="648" y="208"/>
                    </a:lnTo>
                    <a:lnTo>
                      <a:pt x="634" y="204"/>
                    </a:lnTo>
                    <a:lnTo>
                      <a:pt x="618" y="202"/>
                    </a:lnTo>
                    <a:lnTo>
                      <a:pt x="602" y="202"/>
                    </a:lnTo>
                    <a:lnTo>
                      <a:pt x="602" y="202"/>
                    </a:lnTo>
                    <a:close/>
                  </a:path>
                </a:pathLst>
              </a:custGeom>
              <a:solidFill>
                <a:srgbClr val="F7F8F8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61" name="그룹 67"/>
            <p:cNvGrpSpPr/>
            <p:nvPr/>
          </p:nvGrpSpPr>
          <p:grpSpPr>
            <a:xfrm>
              <a:off x="4838086" y="1880931"/>
              <a:ext cx="787631" cy="436809"/>
              <a:chOff x="625475" y="1627188"/>
              <a:chExt cx="1454150" cy="806450"/>
            </a:xfrm>
          </p:grpSpPr>
          <p:sp>
            <p:nvSpPr>
              <p:cNvPr id="73" name="Freeform 6"/>
              <p:cNvSpPr>
                <a:spLocks/>
              </p:cNvSpPr>
              <p:nvPr/>
            </p:nvSpPr>
            <p:spPr bwMode="auto">
              <a:xfrm>
                <a:off x="1069975" y="1754188"/>
                <a:ext cx="1009650" cy="679450"/>
              </a:xfrm>
              <a:custGeom>
                <a:avLst/>
                <a:gdLst/>
                <a:ahLst/>
                <a:cxnLst>
                  <a:cxn ang="0">
                    <a:pos x="508" y="170"/>
                  </a:cxn>
                  <a:cxn ang="0">
                    <a:pos x="484" y="172"/>
                  </a:cxn>
                  <a:cxn ang="0">
                    <a:pos x="484" y="162"/>
                  </a:cxn>
                  <a:cxn ang="0">
                    <a:pos x="482" y="146"/>
                  </a:cxn>
                  <a:cxn ang="0">
                    <a:pos x="470" y="118"/>
                  </a:cxn>
                  <a:cxn ang="0">
                    <a:pos x="450" y="98"/>
                  </a:cxn>
                  <a:cxn ang="0">
                    <a:pos x="422" y="86"/>
                  </a:cxn>
                  <a:cxn ang="0">
                    <a:pos x="406" y="84"/>
                  </a:cxn>
                  <a:cxn ang="0">
                    <a:pos x="382" y="88"/>
                  </a:cxn>
                  <a:cxn ang="0">
                    <a:pos x="362" y="96"/>
                  </a:cxn>
                  <a:cxn ang="0">
                    <a:pos x="354" y="76"/>
                  </a:cxn>
                  <a:cxn ang="0">
                    <a:pos x="326" y="42"/>
                  </a:cxn>
                  <a:cxn ang="0">
                    <a:pos x="292" y="16"/>
                  </a:cxn>
                  <a:cxn ang="0">
                    <a:pos x="248" y="2"/>
                  </a:cxn>
                  <a:cxn ang="0">
                    <a:pos x="226" y="0"/>
                  </a:cxn>
                  <a:cxn ang="0">
                    <a:pos x="196" y="4"/>
                  </a:cxn>
                  <a:cxn ang="0">
                    <a:pos x="168" y="12"/>
                  </a:cxn>
                  <a:cxn ang="0">
                    <a:pos x="144" y="26"/>
                  </a:cxn>
                  <a:cxn ang="0">
                    <a:pos x="122" y="42"/>
                  </a:cxn>
                  <a:cxn ang="0">
                    <a:pos x="104" y="64"/>
                  </a:cxn>
                  <a:cxn ang="0">
                    <a:pos x="92" y="90"/>
                  </a:cxn>
                  <a:cxn ang="0">
                    <a:pos x="82" y="116"/>
                  </a:cxn>
                  <a:cxn ang="0">
                    <a:pos x="80" y="146"/>
                  </a:cxn>
                  <a:cxn ang="0">
                    <a:pos x="80" y="162"/>
                  </a:cxn>
                  <a:cxn ang="0">
                    <a:pos x="70" y="164"/>
                  </a:cxn>
                  <a:cxn ang="0">
                    <a:pos x="54" y="174"/>
                  </a:cxn>
                  <a:cxn ang="0">
                    <a:pos x="40" y="188"/>
                  </a:cxn>
                  <a:cxn ang="0">
                    <a:pos x="34" y="206"/>
                  </a:cxn>
                  <a:cxn ang="0">
                    <a:pos x="32" y="216"/>
                  </a:cxn>
                  <a:cxn ang="0">
                    <a:pos x="36" y="234"/>
                  </a:cxn>
                  <a:cxn ang="0">
                    <a:pos x="44" y="248"/>
                  </a:cxn>
                  <a:cxn ang="0">
                    <a:pos x="34" y="256"/>
                  </a:cxn>
                  <a:cxn ang="0">
                    <a:pos x="18" y="274"/>
                  </a:cxn>
                  <a:cxn ang="0">
                    <a:pos x="6" y="294"/>
                  </a:cxn>
                  <a:cxn ang="0">
                    <a:pos x="0" y="318"/>
                  </a:cxn>
                  <a:cxn ang="0">
                    <a:pos x="0" y="330"/>
                  </a:cxn>
                  <a:cxn ang="0">
                    <a:pos x="8" y="368"/>
                  </a:cxn>
                  <a:cxn ang="0">
                    <a:pos x="28" y="400"/>
                  </a:cxn>
                  <a:cxn ang="0">
                    <a:pos x="60" y="420"/>
                  </a:cxn>
                  <a:cxn ang="0">
                    <a:pos x="98" y="428"/>
                  </a:cxn>
                  <a:cxn ang="0">
                    <a:pos x="508" y="428"/>
                  </a:cxn>
                  <a:cxn ang="0">
                    <a:pos x="534" y="426"/>
                  </a:cxn>
                  <a:cxn ang="0">
                    <a:pos x="558" y="418"/>
                  </a:cxn>
                  <a:cxn ang="0">
                    <a:pos x="580" y="406"/>
                  </a:cxn>
                  <a:cxn ang="0">
                    <a:pos x="614" y="372"/>
                  </a:cxn>
                  <a:cxn ang="0">
                    <a:pos x="626" y="350"/>
                  </a:cxn>
                  <a:cxn ang="0">
                    <a:pos x="634" y="326"/>
                  </a:cxn>
                  <a:cxn ang="0">
                    <a:pos x="636" y="300"/>
                  </a:cxn>
                  <a:cxn ang="0">
                    <a:pos x="636" y="286"/>
                  </a:cxn>
                  <a:cxn ang="0">
                    <a:pos x="632" y="260"/>
                  </a:cxn>
                  <a:cxn ang="0">
                    <a:pos x="622" y="238"/>
                  </a:cxn>
                  <a:cxn ang="0">
                    <a:pos x="600" y="208"/>
                  </a:cxn>
                  <a:cxn ang="0">
                    <a:pos x="570" y="186"/>
                  </a:cxn>
                  <a:cxn ang="0">
                    <a:pos x="546" y="176"/>
                  </a:cxn>
                  <a:cxn ang="0">
                    <a:pos x="520" y="170"/>
                  </a:cxn>
                  <a:cxn ang="0">
                    <a:pos x="508" y="170"/>
                  </a:cxn>
                </a:cxnLst>
                <a:rect l="0" t="0" r="r" b="b"/>
                <a:pathLst>
                  <a:path w="636" h="428">
                    <a:moveTo>
                      <a:pt x="508" y="170"/>
                    </a:moveTo>
                    <a:lnTo>
                      <a:pt x="508" y="170"/>
                    </a:lnTo>
                    <a:lnTo>
                      <a:pt x="496" y="170"/>
                    </a:lnTo>
                    <a:lnTo>
                      <a:pt x="484" y="172"/>
                    </a:lnTo>
                    <a:lnTo>
                      <a:pt x="484" y="172"/>
                    </a:lnTo>
                    <a:lnTo>
                      <a:pt x="484" y="162"/>
                    </a:lnTo>
                    <a:lnTo>
                      <a:pt x="484" y="162"/>
                    </a:lnTo>
                    <a:lnTo>
                      <a:pt x="482" y="146"/>
                    </a:lnTo>
                    <a:lnTo>
                      <a:pt x="478" y="132"/>
                    </a:lnTo>
                    <a:lnTo>
                      <a:pt x="470" y="118"/>
                    </a:lnTo>
                    <a:lnTo>
                      <a:pt x="460" y="106"/>
                    </a:lnTo>
                    <a:lnTo>
                      <a:pt x="450" y="98"/>
                    </a:lnTo>
                    <a:lnTo>
                      <a:pt x="436" y="90"/>
                    </a:lnTo>
                    <a:lnTo>
                      <a:pt x="422" y="86"/>
                    </a:lnTo>
                    <a:lnTo>
                      <a:pt x="406" y="84"/>
                    </a:lnTo>
                    <a:lnTo>
                      <a:pt x="406" y="84"/>
                    </a:lnTo>
                    <a:lnTo>
                      <a:pt x="394" y="84"/>
                    </a:lnTo>
                    <a:lnTo>
                      <a:pt x="382" y="88"/>
                    </a:lnTo>
                    <a:lnTo>
                      <a:pt x="372" y="92"/>
                    </a:lnTo>
                    <a:lnTo>
                      <a:pt x="362" y="96"/>
                    </a:lnTo>
                    <a:lnTo>
                      <a:pt x="362" y="96"/>
                    </a:lnTo>
                    <a:lnTo>
                      <a:pt x="354" y="76"/>
                    </a:lnTo>
                    <a:lnTo>
                      <a:pt x="342" y="58"/>
                    </a:lnTo>
                    <a:lnTo>
                      <a:pt x="326" y="42"/>
                    </a:lnTo>
                    <a:lnTo>
                      <a:pt x="310" y="28"/>
                    </a:lnTo>
                    <a:lnTo>
                      <a:pt x="292" y="16"/>
                    </a:lnTo>
                    <a:lnTo>
                      <a:pt x="270" y="8"/>
                    </a:lnTo>
                    <a:lnTo>
                      <a:pt x="248" y="2"/>
                    </a:lnTo>
                    <a:lnTo>
                      <a:pt x="226" y="0"/>
                    </a:lnTo>
                    <a:lnTo>
                      <a:pt x="226" y="0"/>
                    </a:lnTo>
                    <a:lnTo>
                      <a:pt x="210" y="0"/>
                    </a:lnTo>
                    <a:lnTo>
                      <a:pt x="196" y="4"/>
                    </a:lnTo>
                    <a:lnTo>
                      <a:pt x="182" y="6"/>
                    </a:lnTo>
                    <a:lnTo>
                      <a:pt x="168" y="12"/>
                    </a:lnTo>
                    <a:lnTo>
                      <a:pt x="156" y="18"/>
                    </a:lnTo>
                    <a:lnTo>
                      <a:pt x="144" y="26"/>
                    </a:lnTo>
                    <a:lnTo>
                      <a:pt x="132" y="34"/>
                    </a:lnTo>
                    <a:lnTo>
                      <a:pt x="122" y="42"/>
                    </a:lnTo>
                    <a:lnTo>
                      <a:pt x="112" y="54"/>
                    </a:lnTo>
                    <a:lnTo>
                      <a:pt x="104" y="64"/>
                    </a:lnTo>
                    <a:lnTo>
                      <a:pt x="98" y="76"/>
                    </a:lnTo>
                    <a:lnTo>
                      <a:pt x="92" y="90"/>
                    </a:lnTo>
                    <a:lnTo>
                      <a:pt x="86" y="102"/>
                    </a:lnTo>
                    <a:lnTo>
                      <a:pt x="82" y="116"/>
                    </a:lnTo>
                    <a:lnTo>
                      <a:pt x="80" y="130"/>
                    </a:lnTo>
                    <a:lnTo>
                      <a:pt x="80" y="146"/>
                    </a:lnTo>
                    <a:lnTo>
                      <a:pt x="80" y="146"/>
                    </a:lnTo>
                    <a:lnTo>
                      <a:pt x="80" y="162"/>
                    </a:lnTo>
                    <a:lnTo>
                      <a:pt x="80" y="162"/>
                    </a:lnTo>
                    <a:lnTo>
                      <a:pt x="70" y="164"/>
                    </a:lnTo>
                    <a:lnTo>
                      <a:pt x="62" y="168"/>
                    </a:lnTo>
                    <a:lnTo>
                      <a:pt x="54" y="174"/>
                    </a:lnTo>
                    <a:lnTo>
                      <a:pt x="46" y="180"/>
                    </a:lnTo>
                    <a:lnTo>
                      <a:pt x="40" y="188"/>
                    </a:lnTo>
                    <a:lnTo>
                      <a:pt x="36" y="196"/>
                    </a:lnTo>
                    <a:lnTo>
                      <a:pt x="34" y="206"/>
                    </a:lnTo>
                    <a:lnTo>
                      <a:pt x="32" y="216"/>
                    </a:lnTo>
                    <a:lnTo>
                      <a:pt x="32" y="216"/>
                    </a:lnTo>
                    <a:lnTo>
                      <a:pt x="34" y="224"/>
                    </a:lnTo>
                    <a:lnTo>
                      <a:pt x="36" y="234"/>
                    </a:lnTo>
                    <a:lnTo>
                      <a:pt x="38" y="242"/>
                    </a:lnTo>
                    <a:lnTo>
                      <a:pt x="44" y="248"/>
                    </a:lnTo>
                    <a:lnTo>
                      <a:pt x="44" y="248"/>
                    </a:lnTo>
                    <a:lnTo>
                      <a:pt x="34" y="256"/>
                    </a:lnTo>
                    <a:lnTo>
                      <a:pt x="26" y="264"/>
                    </a:lnTo>
                    <a:lnTo>
                      <a:pt x="18" y="274"/>
                    </a:lnTo>
                    <a:lnTo>
                      <a:pt x="12" y="284"/>
                    </a:lnTo>
                    <a:lnTo>
                      <a:pt x="6" y="294"/>
                    </a:lnTo>
                    <a:lnTo>
                      <a:pt x="4" y="306"/>
                    </a:lnTo>
                    <a:lnTo>
                      <a:pt x="0" y="318"/>
                    </a:lnTo>
                    <a:lnTo>
                      <a:pt x="0" y="330"/>
                    </a:lnTo>
                    <a:lnTo>
                      <a:pt x="0" y="330"/>
                    </a:lnTo>
                    <a:lnTo>
                      <a:pt x="2" y="350"/>
                    </a:lnTo>
                    <a:lnTo>
                      <a:pt x="8" y="368"/>
                    </a:lnTo>
                    <a:lnTo>
                      <a:pt x="16" y="386"/>
                    </a:lnTo>
                    <a:lnTo>
                      <a:pt x="28" y="400"/>
                    </a:lnTo>
                    <a:lnTo>
                      <a:pt x="44" y="412"/>
                    </a:lnTo>
                    <a:lnTo>
                      <a:pt x="60" y="420"/>
                    </a:lnTo>
                    <a:lnTo>
                      <a:pt x="78" y="426"/>
                    </a:lnTo>
                    <a:lnTo>
                      <a:pt x="98" y="428"/>
                    </a:lnTo>
                    <a:lnTo>
                      <a:pt x="508" y="428"/>
                    </a:lnTo>
                    <a:lnTo>
                      <a:pt x="508" y="428"/>
                    </a:lnTo>
                    <a:lnTo>
                      <a:pt x="520" y="428"/>
                    </a:lnTo>
                    <a:lnTo>
                      <a:pt x="534" y="426"/>
                    </a:lnTo>
                    <a:lnTo>
                      <a:pt x="546" y="422"/>
                    </a:lnTo>
                    <a:lnTo>
                      <a:pt x="558" y="418"/>
                    </a:lnTo>
                    <a:lnTo>
                      <a:pt x="570" y="412"/>
                    </a:lnTo>
                    <a:lnTo>
                      <a:pt x="580" y="406"/>
                    </a:lnTo>
                    <a:lnTo>
                      <a:pt x="600" y="390"/>
                    </a:lnTo>
                    <a:lnTo>
                      <a:pt x="614" y="372"/>
                    </a:lnTo>
                    <a:lnTo>
                      <a:pt x="622" y="360"/>
                    </a:lnTo>
                    <a:lnTo>
                      <a:pt x="626" y="350"/>
                    </a:lnTo>
                    <a:lnTo>
                      <a:pt x="632" y="338"/>
                    </a:lnTo>
                    <a:lnTo>
                      <a:pt x="634" y="326"/>
                    </a:lnTo>
                    <a:lnTo>
                      <a:pt x="636" y="312"/>
                    </a:lnTo>
                    <a:lnTo>
                      <a:pt x="636" y="300"/>
                    </a:lnTo>
                    <a:lnTo>
                      <a:pt x="636" y="300"/>
                    </a:lnTo>
                    <a:lnTo>
                      <a:pt x="636" y="286"/>
                    </a:lnTo>
                    <a:lnTo>
                      <a:pt x="634" y="274"/>
                    </a:lnTo>
                    <a:lnTo>
                      <a:pt x="632" y="260"/>
                    </a:lnTo>
                    <a:lnTo>
                      <a:pt x="626" y="250"/>
                    </a:lnTo>
                    <a:lnTo>
                      <a:pt x="622" y="238"/>
                    </a:lnTo>
                    <a:lnTo>
                      <a:pt x="614" y="228"/>
                    </a:lnTo>
                    <a:lnTo>
                      <a:pt x="600" y="208"/>
                    </a:lnTo>
                    <a:lnTo>
                      <a:pt x="580" y="192"/>
                    </a:lnTo>
                    <a:lnTo>
                      <a:pt x="570" y="186"/>
                    </a:lnTo>
                    <a:lnTo>
                      <a:pt x="558" y="180"/>
                    </a:lnTo>
                    <a:lnTo>
                      <a:pt x="546" y="176"/>
                    </a:lnTo>
                    <a:lnTo>
                      <a:pt x="534" y="172"/>
                    </a:lnTo>
                    <a:lnTo>
                      <a:pt x="520" y="170"/>
                    </a:lnTo>
                    <a:lnTo>
                      <a:pt x="508" y="170"/>
                    </a:lnTo>
                    <a:lnTo>
                      <a:pt x="508" y="170"/>
                    </a:lnTo>
                    <a:close/>
                  </a:path>
                </a:pathLst>
              </a:custGeom>
              <a:solidFill>
                <a:srgbClr val="E2E2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74" name="Freeform 7"/>
              <p:cNvSpPr>
                <a:spLocks/>
              </p:cNvSpPr>
              <p:nvPr/>
            </p:nvSpPr>
            <p:spPr bwMode="auto">
              <a:xfrm>
                <a:off x="625475" y="1627188"/>
                <a:ext cx="1200150" cy="806450"/>
              </a:xfrm>
              <a:custGeom>
                <a:avLst/>
                <a:gdLst/>
                <a:ahLst/>
                <a:cxnLst>
                  <a:cxn ang="0">
                    <a:pos x="602" y="202"/>
                  </a:cxn>
                  <a:cxn ang="0">
                    <a:pos x="574" y="204"/>
                  </a:cxn>
                  <a:cxn ang="0">
                    <a:pos x="574" y="192"/>
                  </a:cxn>
                  <a:cxn ang="0">
                    <a:pos x="572" y="174"/>
                  </a:cxn>
                  <a:cxn ang="0">
                    <a:pos x="558" y="140"/>
                  </a:cxn>
                  <a:cxn ang="0">
                    <a:pos x="534" y="114"/>
                  </a:cxn>
                  <a:cxn ang="0">
                    <a:pos x="500" y="100"/>
                  </a:cxn>
                  <a:cxn ang="0">
                    <a:pos x="480" y="98"/>
                  </a:cxn>
                  <a:cxn ang="0">
                    <a:pos x="454" y="102"/>
                  </a:cxn>
                  <a:cxn ang="0">
                    <a:pos x="430" y="114"/>
                  </a:cxn>
                  <a:cxn ang="0">
                    <a:pos x="420" y="90"/>
                  </a:cxn>
                  <a:cxn ang="0">
                    <a:pos x="388" y="48"/>
                  </a:cxn>
                  <a:cxn ang="0">
                    <a:pos x="346" y="18"/>
                  </a:cxn>
                  <a:cxn ang="0">
                    <a:pos x="294" y="2"/>
                  </a:cxn>
                  <a:cxn ang="0">
                    <a:pos x="268" y="0"/>
                  </a:cxn>
                  <a:cxn ang="0">
                    <a:pos x="232" y="2"/>
                  </a:cxn>
                  <a:cxn ang="0">
                    <a:pos x="200" y="14"/>
                  </a:cxn>
                  <a:cxn ang="0">
                    <a:pos x="170" y="28"/>
                  </a:cxn>
                  <a:cxn ang="0">
                    <a:pos x="144" y="50"/>
                  </a:cxn>
                  <a:cxn ang="0">
                    <a:pos x="124" y="76"/>
                  </a:cxn>
                  <a:cxn ang="0">
                    <a:pos x="108" y="106"/>
                  </a:cxn>
                  <a:cxn ang="0">
                    <a:pos x="98" y="138"/>
                  </a:cxn>
                  <a:cxn ang="0">
                    <a:pos x="94" y="172"/>
                  </a:cxn>
                  <a:cxn ang="0">
                    <a:pos x="96" y="192"/>
                  </a:cxn>
                  <a:cxn ang="0">
                    <a:pos x="84" y="194"/>
                  </a:cxn>
                  <a:cxn ang="0">
                    <a:pos x="64" y="204"/>
                  </a:cxn>
                  <a:cxn ang="0">
                    <a:pos x="48" y="222"/>
                  </a:cxn>
                  <a:cxn ang="0">
                    <a:pos x="40" y="244"/>
                  </a:cxn>
                  <a:cxn ang="0">
                    <a:pos x="38" y="256"/>
                  </a:cxn>
                  <a:cxn ang="0">
                    <a:pos x="42" y="276"/>
                  </a:cxn>
                  <a:cxn ang="0">
                    <a:pos x="52" y="294"/>
                  </a:cxn>
                  <a:cxn ang="0">
                    <a:pos x="40" y="302"/>
                  </a:cxn>
                  <a:cxn ang="0">
                    <a:pos x="22" y="324"/>
                  </a:cxn>
                  <a:cxn ang="0">
                    <a:pos x="8" y="348"/>
                  </a:cxn>
                  <a:cxn ang="0">
                    <a:pos x="0" y="376"/>
                  </a:cxn>
                  <a:cxn ang="0">
                    <a:pos x="0" y="392"/>
                  </a:cxn>
                  <a:cxn ang="0">
                    <a:pos x="2" y="416"/>
                  </a:cxn>
                  <a:cxn ang="0">
                    <a:pos x="20" y="458"/>
                  </a:cxn>
                  <a:cxn ang="0">
                    <a:pos x="52" y="488"/>
                  </a:cxn>
                  <a:cxn ang="0">
                    <a:pos x="92" y="506"/>
                  </a:cxn>
                  <a:cxn ang="0">
                    <a:pos x="116" y="508"/>
                  </a:cxn>
                  <a:cxn ang="0">
                    <a:pos x="602" y="508"/>
                  </a:cxn>
                  <a:cxn ang="0">
                    <a:pos x="634" y="506"/>
                  </a:cxn>
                  <a:cxn ang="0">
                    <a:pos x="662" y="496"/>
                  </a:cxn>
                  <a:cxn ang="0">
                    <a:pos x="688" y="482"/>
                  </a:cxn>
                  <a:cxn ang="0">
                    <a:pos x="712" y="464"/>
                  </a:cxn>
                  <a:cxn ang="0">
                    <a:pos x="730" y="440"/>
                  </a:cxn>
                  <a:cxn ang="0">
                    <a:pos x="744" y="414"/>
                  </a:cxn>
                  <a:cxn ang="0">
                    <a:pos x="754" y="386"/>
                  </a:cxn>
                  <a:cxn ang="0">
                    <a:pos x="756" y="356"/>
                  </a:cxn>
                  <a:cxn ang="0">
                    <a:pos x="756" y="340"/>
                  </a:cxn>
                  <a:cxn ang="0">
                    <a:pos x="750" y="310"/>
                  </a:cxn>
                  <a:cxn ang="0">
                    <a:pos x="738" y="282"/>
                  </a:cxn>
                  <a:cxn ang="0">
                    <a:pos x="722" y="258"/>
                  </a:cxn>
                  <a:cxn ang="0">
                    <a:pos x="700" y="236"/>
                  </a:cxn>
                  <a:cxn ang="0">
                    <a:pos x="676" y="220"/>
                  </a:cxn>
                  <a:cxn ang="0">
                    <a:pos x="648" y="208"/>
                  </a:cxn>
                  <a:cxn ang="0">
                    <a:pos x="618" y="202"/>
                  </a:cxn>
                  <a:cxn ang="0">
                    <a:pos x="602" y="202"/>
                  </a:cxn>
                </a:cxnLst>
                <a:rect l="0" t="0" r="r" b="b"/>
                <a:pathLst>
                  <a:path w="756" h="508">
                    <a:moveTo>
                      <a:pt x="602" y="202"/>
                    </a:moveTo>
                    <a:lnTo>
                      <a:pt x="602" y="202"/>
                    </a:lnTo>
                    <a:lnTo>
                      <a:pt x="588" y="202"/>
                    </a:lnTo>
                    <a:lnTo>
                      <a:pt x="574" y="204"/>
                    </a:lnTo>
                    <a:lnTo>
                      <a:pt x="574" y="204"/>
                    </a:lnTo>
                    <a:lnTo>
                      <a:pt x="574" y="192"/>
                    </a:lnTo>
                    <a:lnTo>
                      <a:pt x="574" y="192"/>
                    </a:lnTo>
                    <a:lnTo>
                      <a:pt x="572" y="174"/>
                    </a:lnTo>
                    <a:lnTo>
                      <a:pt x="566" y="156"/>
                    </a:lnTo>
                    <a:lnTo>
                      <a:pt x="558" y="140"/>
                    </a:lnTo>
                    <a:lnTo>
                      <a:pt x="546" y="126"/>
                    </a:lnTo>
                    <a:lnTo>
                      <a:pt x="534" y="114"/>
                    </a:lnTo>
                    <a:lnTo>
                      <a:pt x="518" y="106"/>
                    </a:lnTo>
                    <a:lnTo>
                      <a:pt x="500" y="100"/>
                    </a:lnTo>
                    <a:lnTo>
                      <a:pt x="480" y="98"/>
                    </a:lnTo>
                    <a:lnTo>
                      <a:pt x="480" y="98"/>
                    </a:lnTo>
                    <a:lnTo>
                      <a:pt x="468" y="100"/>
                    </a:lnTo>
                    <a:lnTo>
                      <a:pt x="454" y="102"/>
                    </a:lnTo>
                    <a:lnTo>
                      <a:pt x="442" y="108"/>
                    </a:lnTo>
                    <a:lnTo>
                      <a:pt x="430" y="114"/>
                    </a:lnTo>
                    <a:lnTo>
                      <a:pt x="430" y="114"/>
                    </a:lnTo>
                    <a:lnTo>
                      <a:pt x="420" y="90"/>
                    </a:lnTo>
                    <a:lnTo>
                      <a:pt x="404" y="68"/>
                    </a:lnTo>
                    <a:lnTo>
                      <a:pt x="388" y="48"/>
                    </a:lnTo>
                    <a:lnTo>
                      <a:pt x="368" y="32"/>
                    </a:lnTo>
                    <a:lnTo>
                      <a:pt x="346" y="18"/>
                    </a:lnTo>
                    <a:lnTo>
                      <a:pt x="320" y="8"/>
                    </a:lnTo>
                    <a:lnTo>
                      <a:pt x="294" y="2"/>
                    </a:lnTo>
                    <a:lnTo>
                      <a:pt x="268" y="0"/>
                    </a:lnTo>
                    <a:lnTo>
                      <a:pt x="268" y="0"/>
                    </a:lnTo>
                    <a:lnTo>
                      <a:pt x="250" y="0"/>
                    </a:lnTo>
                    <a:lnTo>
                      <a:pt x="232" y="2"/>
                    </a:lnTo>
                    <a:lnTo>
                      <a:pt x="216" y="8"/>
                    </a:lnTo>
                    <a:lnTo>
                      <a:pt x="200" y="14"/>
                    </a:lnTo>
                    <a:lnTo>
                      <a:pt x="184" y="20"/>
                    </a:lnTo>
                    <a:lnTo>
                      <a:pt x="170" y="28"/>
                    </a:lnTo>
                    <a:lnTo>
                      <a:pt x="158" y="38"/>
                    </a:lnTo>
                    <a:lnTo>
                      <a:pt x="144" y="50"/>
                    </a:lnTo>
                    <a:lnTo>
                      <a:pt x="134" y="62"/>
                    </a:lnTo>
                    <a:lnTo>
                      <a:pt x="124" y="76"/>
                    </a:lnTo>
                    <a:lnTo>
                      <a:pt x="116" y="90"/>
                    </a:lnTo>
                    <a:lnTo>
                      <a:pt x="108" y="106"/>
                    </a:lnTo>
                    <a:lnTo>
                      <a:pt x="102" y="120"/>
                    </a:lnTo>
                    <a:lnTo>
                      <a:pt x="98" y="138"/>
                    </a:lnTo>
                    <a:lnTo>
                      <a:pt x="96" y="154"/>
                    </a:lnTo>
                    <a:lnTo>
                      <a:pt x="94" y="172"/>
                    </a:lnTo>
                    <a:lnTo>
                      <a:pt x="94" y="172"/>
                    </a:lnTo>
                    <a:lnTo>
                      <a:pt x="96" y="192"/>
                    </a:lnTo>
                    <a:lnTo>
                      <a:pt x="96" y="192"/>
                    </a:lnTo>
                    <a:lnTo>
                      <a:pt x="84" y="194"/>
                    </a:lnTo>
                    <a:lnTo>
                      <a:pt x="72" y="198"/>
                    </a:lnTo>
                    <a:lnTo>
                      <a:pt x="64" y="204"/>
                    </a:lnTo>
                    <a:lnTo>
                      <a:pt x="54" y="212"/>
                    </a:lnTo>
                    <a:lnTo>
                      <a:pt x="48" y="222"/>
                    </a:lnTo>
                    <a:lnTo>
                      <a:pt x="42" y="232"/>
                    </a:lnTo>
                    <a:lnTo>
                      <a:pt x="40" y="244"/>
                    </a:lnTo>
                    <a:lnTo>
                      <a:pt x="38" y="256"/>
                    </a:lnTo>
                    <a:lnTo>
                      <a:pt x="38" y="256"/>
                    </a:lnTo>
                    <a:lnTo>
                      <a:pt x="38" y="266"/>
                    </a:lnTo>
                    <a:lnTo>
                      <a:pt x="42" y="276"/>
                    </a:lnTo>
                    <a:lnTo>
                      <a:pt x="46" y="286"/>
                    </a:lnTo>
                    <a:lnTo>
                      <a:pt x="52" y="294"/>
                    </a:lnTo>
                    <a:lnTo>
                      <a:pt x="52" y="294"/>
                    </a:lnTo>
                    <a:lnTo>
                      <a:pt x="40" y="302"/>
                    </a:lnTo>
                    <a:lnTo>
                      <a:pt x="30" y="312"/>
                    </a:lnTo>
                    <a:lnTo>
                      <a:pt x="22" y="324"/>
                    </a:lnTo>
                    <a:lnTo>
                      <a:pt x="14" y="336"/>
                    </a:lnTo>
                    <a:lnTo>
                      <a:pt x="8" y="348"/>
                    </a:lnTo>
                    <a:lnTo>
                      <a:pt x="4" y="362"/>
                    </a:lnTo>
                    <a:lnTo>
                      <a:pt x="0" y="376"/>
                    </a:lnTo>
                    <a:lnTo>
                      <a:pt x="0" y="392"/>
                    </a:lnTo>
                    <a:lnTo>
                      <a:pt x="0" y="392"/>
                    </a:lnTo>
                    <a:lnTo>
                      <a:pt x="0" y="404"/>
                    </a:lnTo>
                    <a:lnTo>
                      <a:pt x="2" y="416"/>
                    </a:lnTo>
                    <a:lnTo>
                      <a:pt x="8" y="438"/>
                    </a:lnTo>
                    <a:lnTo>
                      <a:pt x="20" y="458"/>
                    </a:lnTo>
                    <a:lnTo>
                      <a:pt x="34" y="474"/>
                    </a:lnTo>
                    <a:lnTo>
                      <a:pt x="52" y="488"/>
                    </a:lnTo>
                    <a:lnTo>
                      <a:pt x="70" y="500"/>
                    </a:lnTo>
                    <a:lnTo>
                      <a:pt x="92" y="506"/>
                    </a:lnTo>
                    <a:lnTo>
                      <a:pt x="104" y="508"/>
                    </a:lnTo>
                    <a:lnTo>
                      <a:pt x="116" y="508"/>
                    </a:lnTo>
                    <a:lnTo>
                      <a:pt x="602" y="508"/>
                    </a:lnTo>
                    <a:lnTo>
                      <a:pt x="602" y="508"/>
                    </a:lnTo>
                    <a:lnTo>
                      <a:pt x="618" y="508"/>
                    </a:lnTo>
                    <a:lnTo>
                      <a:pt x="634" y="506"/>
                    </a:lnTo>
                    <a:lnTo>
                      <a:pt x="648" y="502"/>
                    </a:lnTo>
                    <a:lnTo>
                      <a:pt x="662" y="496"/>
                    </a:lnTo>
                    <a:lnTo>
                      <a:pt x="676" y="490"/>
                    </a:lnTo>
                    <a:lnTo>
                      <a:pt x="688" y="482"/>
                    </a:lnTo>
                    <a:lnTo>
                      <a:pt x="700" y="474"/>
                    </a:lnTo>
                    <a:lnTo>
                      <a:pt x="712" y="464"/>
                    </a:lnTo>
                    <a:lnTo>
                      <a:pt x="722" y="452"/>
                    </a:lnTo>
                    <a:lnTo>
                      <a:pt x="730" y="440"/>
                    </a:lnTo>
                    <a:lnTo>
                      <a:pt x="738" y="428"/>
                    </a:lnTo>
                    <a:lnTo>
                      <a:pt x="744" y="414"/>
                    </a:lnTo>
                    <a:lnTo>
                      <a:pt x="750" y="400"/>
                    </a:lnTo>
                    <a:lnTo>
                      <a:pt x="754" y="386"/>
                    </a:lnTo>
                    <a:lnTo>
                      <a:pt x="756" y="370"/>
                    </a:lnTo>
                    <a:lnTo>
                      <a:pt x="756" y="356"/>
                    </a:lnTo>
                    <a:lnTo>
                      <a:pt x="756" y="356"/>
                    </a:lnTo>
                    <a:lnTo>
                      <a:pt x="756" y="340"/>
                    </a:lnTo>
                    <a:lnTo>
                      <a:pt x="754" y="324"/>
                    </a:lnTo>
                    <a:lnTo>
                      <a:pt x="750" y="310"/>
                    </a:lnTo>
                    <a:lnTo>
                      <a:pt x="744" y="296"/>
                    </a:lnTo>
                    <a:lnTo>
                      <a:pt x="738" y="282"/>
                    </a:lnTo>
                    <a:lnTo>
                      <a:pt x="730" y="270"/>
                    </a:lnTo>
                    <a:lnTo>
                      <a:pt x="722" y="258"/>
                    </a:lnTo>
                    <a:lnTo>
                      <a:pt x="712" y="246"/>
                    </a:lnTo>
                    <a:lnTo>
                      <a:pt x="700" y="236"/>
                    </a:lnTo>
                    <a:lnTo>
                      <a:pt x="688" y="228"/>
                    </a:lnTo>
                    <a:lnTo>
                      <a:pt x="676" y="220"/>
                    </a:lnTo>
                    <a:lnTo>
                      <a:pt x="662" y="214"/>
                    </a:lnTo>
                    <a:lnTo>
                      <a:pt x="648" y="208"/>
                    </a:lnTo>
                    <a:lnTo>
                      <a:pt x="634" y="204"/>
                    </a:lnTo>
                    <a:lnTo>
                      <a:pt x="618" y="202"/>
                    </a:lnTo>
                    <a:lnTo>
                      <a:pt x="602" y="202"/>
                    </a:lnTo>
                    <a:lnTo>
                      <a:pt x="602" y="202"/>
                    </a:lnTo>
                    <a:close/>
                  </a:path>
                </a:pathLst>
              </a:custGeom>
              <a:solidFill>
                <a:srgbClr val="F7F8F8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62" name="그룹 62"/>
            <p:cNvGrpSpPr/>
            <p:nvPr/>
          </p:nvGrpSpPr>
          <p:grpSpPr>
            <a:xfrm>
              <a:off x="3835935" y="561153"/>
              <a:ext cx="1406082" cy="1860084"/>
              <a:chOff x="3813990" y="561153"/>
              <a:chExt cx="1406082" cy="1860084"/>
            </a:xfrm>
          </p:grpSpPr>
          <p:grpSp>
            <p:nvGrpSpPr>
              <p:cNvPr id="63" name="그룹 151"/>
              <p:cNvGrpSpPr/>
              <p:nvPr userDrawn="1"/>
            </p:nvGrpSpPr>
            <p:grpSpPr>
              <a:xfrm rot="20254284">
                <a:off x="3813990" y="561153"/>
                <a:ext cx="1406082" cy="1860084"/>
                <a:chOff x="3308350" y="1076325"/>
                <a:chExt cx="2025650" cy="2679700"/>
              </a:xfrm>
            </p:grpSpPr>
            <p:sp>
              <p:nvSpPr>
                <p:cNvPr id="69" name="Freeform 9"/>
                <p:cNvSpPr>
                  <a:spLocks/>
                </p:cNvSpPr>
                <p:nvPr userDrawn="1"/>
              </p:nvSpPr>
              <p:spPr bwMode="auto">
                <a:xfrm>
                  <a:off x="3308350" y="1076325"/>
                  <a:ext cx="2025650" cy="2679700"/>
                </a:xfrm>
                <a:custGeom>
                  <a:avLst/>
                  <a:gdLst/>
                  <a:ahLst/>
                  <a:cxnLst>
                    <a:cxn ang="0">
                      <a:pos x="742" y="1636"/>
                    </a:cxn>
                    <a:cxn ang="0">
                      <a:pos x="742" y="1636"/>
                    </a:cxn>
                    <a:cxn ang="0">
                      <a:pos x="734" y="1650"/>
                    </a:cxn>
                    <a:cxn ang="0">
                      <a:pos x="726" y="1662"/>
                    </a:cxn>
                    <a:cxn ang="0">
                      <a:pos x="714" y="1672"/>
                    </a:cxn>
                    <a:cxn ang="0">
                      <a:pos x="702" y="1680"/>
                    </a:cxn>
                    <a:cxn ang="0">
                      <a:pos x="690" y="1686"/>
                    </a:cxn>
                    <a:cxn ang="0">
                      <a:pos x="676" y="1688"/>
                    </a:cxn>
                    <a:cxn ang="0">
                      <a:pos x="664" y="1688"/>
                    </a:cxn>
                    <a:cxn ang="0">
                      <a:pos x="650" y="1684"/>
                    </a:cxn>
                    <a:cxn ang="0">
                      <a:pos x="36" y="1432"/>
                    </a:cxn>
                    <a:cxn ang="0">
                      <a:pos x="36" y="1432"/>
                    </a:cxn>
                    <a:cxn ang="0">
                      <a:pos x="26" y="1426"/>
                    </a:cxn>
                    <a:cxn ang="0">
                      <a:pos x="16" y="1416"/>
                    </a:cxn>
                    <a:cxn ang="0">
                      <a:pos x="8" y="1406"/>
                    </a:cxn>
                    <a:cxn ang="0">
                      <a:pos x="2" y="1394"/>
                    </a:cxn>
                    <a:cxn ang="0">
                      <a:pos x="0" y="1380"/>
                    </a:cxn>
                    <a:cxn ang="0">
                      <a:pos x="0" y="1364"/>
                    </a:cxn>
                    <a:cxn ang="0">
                      <a:pos x="2" y="1350"/>
                    </a:cxn>
                    <a:cxn ang="0">
                      <a:pos x="6" y="1334"/>
                    </a:cxn>
                    <a:cxn ang="0">
                      <a:pos x="532" y="52"/>
                    </a:cxn>
                    <a:cxn ang="0">
                      <a:pos x="532" y="52"/>
                    </a:cxn>
                    <a:cxn ang="0">
                      <a:pos x="540" y="38"/>
                    </a:cxn>
                    <a:cxn ang="0">
                      <a:pos x="550" y="26"/>
                    </a:cxn>
                    <a:cxn ang="0">
                      <a:pos x="560" y="16"/>
                    </a:cxn>
                    <a:cxn ang="0">
                      <a:pos x="572" y="8"/>
                    </a:cxn>
                    <a:cxn ang="0">
                      <a:pos x="584" y="2"/>
                    </a:cxn>
                    <a:cxn ang="0">
                      <a:pos x="598" y="0"/>
                    </a:cxn>
                    <a:cxn ang="0">
                      <a:pos x="610" y="0"/>
                    </a:cxn>
                    <a:cxn ang="0">
                      <a:pos x="624" y="4"/>
                    </a:cxn>
                    <a:cxn ang="0">
                      <a:pos x="1238" y="256"/>
                    </a:cxn>
                    <a:cxn ang="0">
                      <a:pos x="1238" y="256"/>
                    </a:cxn>
                    <a:cxn ang="0">
                      <a:pos x="1250" y="262"/>
                    </a:cxn>
                    <a:cxn ang="0">
                      <a:pos x="1260" y="272"/>
                    </a:cxn>
                    <a:cxn ang="0">
                      <a:pos x="1266" y="282"/>
                    </a:cxn>
                    <a:cxn ang="0">
                      <a:pos x="1272" y="296"/>
                    </a:cxn>
                    <a:cxn ang="0">
                      <a:pos x="1274" y="310"/>
                    </a:cxn>
                    <a:cxn ang="0">
                      <a:pos x="1276" y="324"/>
                    </a:cxn>
                    <a:cxn ang="0">
                      <a:pos x="1274" y="340"/>
                    </a:cxn>
                    <a:cxn ang="0">
                      <a:pos x="1268" y="354"/>
                    </a:cxn>
                    <a:cxn ang="0">
                      <a:pos x="742" y="1636"/>
                    </a:cxn>
                  </a:cxnLst>
                  <a:rect l="0" t="0" r="r" b="b"/>
                  <a:pathLst>
                    <a:path w="1276" h="1688">
                      <a:moveTo>
                        <a:pt x="742" y="1636"/>
                      </a:moveTo>
                      <a:lnTo>
                        <a:pt x="742" y="1636"/>
                      </a:lnTo>
                      <a:lnTo>
                        <a:pt x="734" y="1650"/>
                      </a:lnTo>
                      <a:lnTo>
                        <a:pt x="726" y="1662"/>
                      </a:lnTo>
                      <a:lnTo>
                        <a:pt x="714" y="1672"/>
                      </a:lnTo>
                      <a:lnTo>
                        <a:pt x="702" y="1680"/>
                      </a:lnTo>
                      <a:lnTo>
                        <a:pt x="690" y="1686"/>
                      </a:lnTo>
                      <a:lnTo>
                        <a:pt x="676" y="1688"/>
                      </a:lnTo>
                      <a:lnTo>
                        <a:pt x="664" y="1688"/>
                      </a:lnTo>
                      <a:lnTo>
                        <a:pt x="650" y="1684"/>
                      </a:lnTo>
                      <a:lnTo>
                        <a:pt x="36" y="1432"/>
                      </a:lnTo>
                      <a:lnTo>
                        <a:pt x="36" y="1432"/>
                      </a:lnTo>
                      <a:lnTo>
                        <a:pt x="26" y="1426"/>
                      </a:lnTo>
                      <a:lnTo>
                        <a:pt x="16" y="1416"/>
                      </a:lnTo>
                      <a:lnTo>
                        <a:pt x="8" y="1406"/>
                      </a:lnTo>
                      <a:lnTo>
                        <a:pt x="2" y="1394"/>
                      </a:lnTo>
                      <a:lnTo>
                        <a:pt x="0" y="1380"/>
                      </a:lnTo>
                      <a:lnTo>
                        <a:pt x="0" y="1364"/>
                      </a:lnTo>
                      <a:lnTo>
                        <a:pt x="2" y="1350"/>
                      </a:lnTo>
                      <a:lnTo>
                        <a:pt x="6" y="1334"/>
                      </a:lnTo>
                      <a:lnTo>
                        <a:pt x="532" y="52"/>
                      </a:lnTo>
                      <a:lnTo>
                        <a:pt x="532" y="52"/>
                      </a:lnTo>
                      <a:lnTo>
                        <a:pt x="540" y="38"/>
                      </a:lnTo>
                      <a:lnTo>
                        <a:pt x="550" y="26"/>
                      </a:lnTo>
                      <a:lnTo>
                        <a:pt x="560" y="16"/>
                      </a:lnTo>
                      <a:lnTo>
                        <a:pt x="572" y="8"/>
                      </a:lnTo>
                      <a:lnTo>
                        <a:pt x="584" y="2"/>
                      </a:lnTo>
                      <a:lnTo>
                        <a:pt x="598" y="0"/>
                      </a:lnTo>
                      <a:lnTo>
                        <a:pt x="610" y="0"/>
                      </a:lnTo>
                      <a:lnTo>
                        <a:pt x="624" y="4"/>
                      </a:lnTo>
                      <a:lnTo>
                        <a:pt x="1238" y="256"/>
                      </a:lnTo>
                      <a:lnTo>
                        <a:pt x="1238" y="256"/>
                      </a:lnTo>
                      <a:lnTo>
                        <a:pt x="1250" y="262"/>
                      </a:lnTo>
                      <a:lnTo>
                        <a:pt x="1260" y="272"/>
                      </a:lnTo>
                      <a:lnTo>
                        <a:pt x="1266" y="282"/>
                      </a:lnTo>
                      <a:lnTo>
                        <a:pt x="1272" y="296"/>
                      </a:lnTo>
                      <a:lnTo>
                        <a:pt x="1274" y="310"/>
                      </a:lnTo>
                      <a:lnTo>
                        <a:pt x="1276" y="324"/>
                      </a:lnTo>
                      <a:lnTo>
                        <a:pt x="1274" y="340"/>
                      </a:lnTo>
                      <a:lnTo>
                        <a:pt x="1268" y="354"/>
                      </a:lnTo>
                      <a:lnTo>
                        <a:pt x="742" y="1636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70" name="Freeform 10"/>
                <p:cNvSpPr>
                  <a:spLocks/>
                </p:cNvSpPr>
                <p:nvPr userDrawn="1"/>
              </p:nvSpPr>
              <p:spPr bwMode="auto">
                <a:xfrm>
                  <a:off x="3545860" y="1457961"/>
                  <a:ext cx="1569680" cy="1868805"/>
                </a:xfrm>
                <a:custGeom>
                  <a:avLst/>
                  <a:gdLst/>
                  <a:ahLst/>
                  <a:cxnLst>
                    <a:cxn ang="0">
                      <a:pos x="680" y="1228"/>
                    </a:cxn>
                    <a:cxn ang="0">
                      <a:pos x="680" y="1228"/>
                    </a:cxn>
                    <a:cxn ang="0">
                      <a:pos x="674" y="1238"/>
                    </a:cxn>
                    <a:cxn ang="0">
                      <a:pos x="668" y="1246"/>
                    </a:cxn>
                    <a:cxn ang="0">
                      <a:pos x="658" y="1254"/>
                    </a:cxn>
                    <a:cxn ang="0">
                      <a:pos x="648" y="1258"/>
                    </a:cxn>
                    <a:cxn ang="0">
                      <a:pos x="638" y="1262"/>
                    </a:cxn>
                    <a:cxn ang="0">
                      <a:pos x="626" y="1262"/>
                    </a:cxn>
                    <a:cxn ang="0">
                      <a:pos x="614" y="1260"/>
                    </a:cxn>
                    <a:cxn ang="0">
                      <a:pos x="602" y="1258"/>
                    </a:cxn>
                    <a:cxn ang="0">
                      <a:pos x="38" y="1026"/>
                    </a:cxn>
                    <a:cxn ang="0">
                      <a:pos x="38" y="1026"/>
                    </a:cxn>
                    <a:cxn ang="0">
                      <a:pos x="26" y="1020"/>
                    </a:cxn>
                    <a:cxn ang="0">
                      <a:pos x="18" y="1012"/>
                    </a:cxn>
                    <a:cxn ang="0">
                      <a:pos x="10" y="1004"/>
                    </a:cxn>
                    <a:cxn ang="0">
                      <a:pos x="4" y="994"/>
                    </a:cxn>
                    <a:cxn ang="0">
                      <a:pos x="0" y="984"/>
                    </a:cxn>
                    <a:cxn ang="0">
                      <a:pos x="0" y="972"/>
                    </a:cxn>
                    <a:cxn ang="0">
                      <a:pos x="0" y="960"/>
                    </a:cxn>
                    <a:cxn ang="0">
                      <a:pos x="4" y="950"/>
                    </a:cxn>
                    <a:cxn ang="0">
                      <a:pos x="380" y="34"/>
                    </a:cxn>
                    <a:cxn ang="0">
                      <a:pos x="380" y="34"/>
                    </a:cxn>
                    <a:cxn ang="0">
                      <a:pos x="384" y="24"/>
                    </a:cxn>
                    <a:cxn ang="0">
                      <a:pos x="392" y="16"/>
                    </a:cxn>
                    <a:cxn ang="0">
                      <a:pos x="400" y="10"/>
                    </a:cxn>
                    <a:cxn ang="0">
                      <a:pos x="412" y="4"/>
                    </a:cxn>
                    <a:cxn ang="0">
                      <a:pos x="422" y="2"/>
                    </a:cxn>
                    <a:cxn ang="0">
                      <a:pos x="434" y="0"/>
                    </a:cxn>
                    <a:cxn ang="0">
                      <a:pos x="446" y="2"/>
                    </a:cxn>
                    <a:cxn ang="0">
                      <a:pos x="456" y="6"/>
                    </a:cxn>
                    <a:cxn ang="0">
                      <a:pos x="1022" y="238"/>
                    </a:cxn>
                    <a:cxn ang="0">
                      <a:pos x="1022" y="238"/>
                    </a:cxn>
                    <a:cxn ang="0">
                      <a:pos x="1032" y="242"/>
                    </a:cxn>
                    <a:cxn ang="0">
                      <a:pos x="1042" y="250"/>
                    </a:cxn>
                    <a:cxn ang="0">
                      <a:pos x="1050" y="258"/>
                    </a:cxn>
                    <a:cxn ang="0">
                      <a:pos x="1054" y="268"/>
                    </a:cxn>
                    <a:cxn ang="0">
                      <a:pos x="1058" y="280"/>
                    </a:cxn>
                    <a:cxn ang="0">
                      <a:pos x="1060" y="290"/>
                    </a:cxn>
                    <a:cxn ang="0">
                      <a:pos x="1060" y="302"/>
                    </a:cxn>
                    <a:cxn ang="0">
                      <a:pos x="1056" y="312"/>
                    </a:cxn>
                    <a:cxn ang="0">
                      <a:pos x="680" y="1228"/>
                    </a:cxn>
                  </a:cxnLst>
                  <a:rect l="0" t="0" r="r" b="b"/>
                  <a:pathLst>
                    <a:path w="1060" h="1262">
                      <a:moveTo>
                        <a:pt x="680" y="1228"/>
                      </a:moveTo>
                      <a:lnTo>
                        <a:pt x="680" y="1228"/>
                      </a:lnTo>
                      <a:lnTo>
                        <a:pt x="674" y="1238"/>
                      </a:lnTo>
                      <a:lnTo>
                        <a:pt x="668" y="1246"/>
                      </a:lnTo>
                      <a:lnTo>
                        <a:pt x="658" y="1254"/>
                      </a:lnTo>
                      <a:lnTo>
                        <a:pt x="648" y="1258"/>
                      </a:lnTo>
                      <a:lnTo>
                        <a:pt x="638" y="1262"/>
                      </a:lnTo>
                      <a:lnTo>
                        <a:pt x="626" y="1262"/>
                      </a:lnTo>
                      <a:lnTo>
                        <a:pt x="614" y="1260"/>
                      </a:lnTo>
                      <a:lnTo>
                        <a:pt x="602" y="1258"/>
                      </a:lnTo>
                      <a:lnTo>
                        <a:pt x="38" y="1026"/>
                      </a:lnTo>
                      <a:lnTo>
                        <a:pt x="38" y="1026"/>
                      </a:lnTo>
                      <a:lnTo>
                        <a:pt x="26" y="1020"/>
                      </a:lnTo>
                      <a:lnTo>
                        <a:pt x="18" y="1012"/>
                      </a:lnTo>
                      <a:lnTo>
                        <a:pt x="10" y="1004"/>
                      </a:lnTo>
                      <a:lnTo>
                        <a:pt x="4" y="994"/>
                      </a:lnTo>
                      <a:lnTo>
                        <a:pt x="0" y="984"/>
                      </a:lnTo>
                      <a:lnTo>
                        <a:pt x="0" y="972"/>
                      </a:lnTo>
                      <a:lnTo>
                        <a:pt x="0" y="960"/>
                      </a:lnTo>
                      <a:lnTo>
                        <a:pt x="4" y="950"/>
                      </a:lnTo>
                      <a:lnTo>
                        <a:pt x="380" y="34"/>
                      </a:lnTo>
                      <a:lnTo>
                        <a:pt x="380" y="34"/>
                      </a:lnTo>
                      <a:lnTo>
                        <a:pt x="384" y="24"/>
                      </a:lnTo>
                      <a:lnTo>
                        <a:pt x="392" y="16"/>
                      </a:lnTo>
                      <a:lnTo>
                        <a:pt x="400" y="10"/>
                      </a:lnTo>
                      <a:lnTo>
                        <a:pt x="412" y="4"/>
                      </a:lnTo>
                      <a:lnTo>
                        <a:pt x="422" y="2"/>
                      </a:lnTo>
                      <a:lnTo>
                        <a:pt x="434" y="0"/>
                      </a:lnTo>
                      <a:lnTo>
                        <a:pt x="446" y="2"/>
                      </a:lnTo>
                      <a:lnTo>
                        <a:pt x="456" y="6"/>
                      </a:lnTo>
                      <a:lnTo>
                        <a:pt x="1022" y="238"/>
                      </a:lnTo>
                      <a:lnTo>
                        <a:pt x="1022" y="238"/>
                      </a:lnTo>
                      <a:lnTo>
                        <a:pt x="1032" y="242"/>
                      </a:lnTo>
                      <a:lnTo>
                        <a:pt x="1042" y="250"/>
                      </a:lnTo>
                      <a:lnTo>
                        <a:pt x="1050" y="258"/>
                      </a:lnTo>
                      <a:lnTo>
                        <a:pt x="1054" y="268"/>
                      </a:lnTo>
                      <a:lnTo>
                        <a:pt x="1058" y="280"/>
                      </a:lnTo>
                      <a:lnTo>
                        <a:pt x="1060" y="290"/>
                      </a:lnTo>
                      <a:lnTo>
                        <a:pt x="1060" y="302"/>
                      </a:lnTo>
                      <a:lnTo>
                        <a:pt x="1056" y="312"/>
                      </a:lnTo>
                      <a:lnTo>
                        <a:pt x="680" y="122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71" name="Freeform 11"/>
                <p:cNvSpPr>
                  <a:spLocks/>
                </p:cNvSpPr>
                <p:nvPr userDrawn="1"/>
              </p:nvSpPr>
              <p:spPr bwMode="auto">
                <a:xfrm>
                  <a:off x="4537075" y="1330325"/>
                  <a:ext cx="381000" cy="206375"/>
                </a:xfrm>
                <a:custGeom>
                  <a:avLst/>
                  <a:gdLst/>
                  <a:ahLst/>
                  <a:cxnLst>
                    <a:cxn ang="0">
                      <a:pos x="238" y="114"/>
                    </a:cxn>
                    <a:cxn ang="0">
                      <a:pos x="238" y="114"/>
                    </a:cxn>
                    <a:cxn ang="0">
                      <a:pos x="234" y="122"/>
                    </a:cxn>
                    <a:cxn ang="0">
                      <a:pos x="224" y="128"/>
                    </a:cxn>
                    <a:cxn ang="0">
                      <a:pos x="216" y="130"/>
                    </a:cxn>
                    <a:cxn ang="0">
                      <a:pos x="204" y="128"/>
                    </a:cxn>
                    <a:cxn ang="0">
                      <a:pos x="16" y="50"/>
                    </a:cxn>
                    <a:cxn ang="0">
                      <a:pos x="16" y="50"/>
                    </a:cxn>
                    <a:cxn ang="0">
                      <a:pos x="8" y="44"/>
                    </a:cxn>
                    <a:cxn ang="0">
                      <a:pos x="2" y="36"/>
                    </a:cxn>
                    <a:cxn ang="0">
                      <a:pos x="0" y="26"/>
                    </a:cxn>
                    <a:cxn ang="0">
                      <a:pos x="2" y="16"/>
                    </a:cxn>
                    <a:cxn ang="0">
                      <a:pos x="2" y="16"/>
                    </a:cxn>
                    <a:cxn ang="0">
                      <a:pos x="2" y="16"/>
                    </a:cxn>
                    <a:cxn ang="0">
                      <a:pos x="8" y="8"/>
                    </a:cxn>
                    <a:cxn ang="0">
                      <a:pos x="16" y="2"/>
                    </a:cxn>
                    <a:cxn ang="0">
                      <a:pos x="26" y="0"/>
                    </a:cxn>
                    <a:cxn ang="0">
                      <a:pos x="36" y="2"/>
                    </a:cxn>
                    <a:cxn ang="0">
                      <a:pos x="224" y="80"/>
                    </a:cxn>
                    <a:cxn ang="0">
                      <a:pos x="224" y="80"/>
                    </a:cxn>
                    <a:cxn ang="0">
                      <a:pos x="234" y="86"/>
                    </a:cxn>
                    <a:cxn ang="0">
                      <a:pos x="238" y="94"/>
                    </a:cxn>
                    <a:cxn ang="0">
                      <a:pos x="240" y="104"/>
                    </a:cxn>
                    <a:cxn ang="0">
                      <a:pos x="238" y="114"/>
                    </a:cxn>
                    <a:cxn ang="0">
                      <a:pos x="238" y="114"/>
                    </a:cxn>
                  </a:cxnLst>
                  <a:rect l="0" t="0" r="r" b="b"/>
                  <a:pathLst>
                    <a:path w="240" h="130">
                      <a:moveTo>
                        <a:pt x="238" y="114"/>
                      </a:moveTo>
                      <a:lnTo>
                        <a:pt x="238" y="114"/>
                      </a:lnTo>
                      <a:lnTo>
                        <a:pt x="234" y="122"/>
                      </a:lnTo>
                      <a:lnTo>
                        <a:pt x="224" y="128"/>
                      </a:lnTo>
                      <a:lnTo>
                        <a:pt x="216" y="130"/>
                      </a:lnTo>
                      <a:lnTo>
                        <a:pt x="204" y="128"/>
                      </a:lnTo>
                      <a:lnTo>
                        <a:pt x="16" y="50"/>
                      </a:lnTo>
                      <a:lnTo>
                        <a:pt x="16" y="50"/>
                      </a:lnTo>
                      <a:lnTo>
                        <a:pt x="8" y="44"/>
                      </a:lnTo>
                      <a:lnTo>
                        <a:pt x="2" y="36"/>
                      </a:lnTo>
                      <a:lnTo>
                        <a:pt x="0" y="26"/>
                      </a:lnTo>
                      <a:lnTo>
                        <a:pt x="2" y="16"/>
                      </a:lnTo>
                      <a:lnTo>
                        <a:pt x="2" y="16"/>
                      </a:lnTo>
                      <a:lnTo>
                        <a:pt x="2" y="16"/>
                      </a:lnTo>
                      <a:lnTo>
                        <a:pt x="8" y="8"/>
                      </a:lnTo>
                      <a:lnTo>
                        <a:pt x="16" y="2"/>
                      </a:lnTo>
                      <a:lnTo>
                        <a:pt x="26" y="0"/>
                      </a:lnTo>
                      <a:lnTo>
                        <a:pt x="36" y="2"/>
                      </a:lnTo>
                      <a:lnTo>
                        <a:pt x="224" y="80"/>
                      </a:lnTo>
                      <a:lnTo>
                        <a:pt x="224" y="80"/>
                      </a:lnTo>
                      <a:lnTo>
                        <a:pt x="234" y="86"/>
                      </a:lnTo>
                      <a:lnTo>
                        <a:pt x="238" y="94"/>
                      </a:lnTo>
                      <a:lnTo>
                        <a:pt x="240" y="104"/>
                      </a:lnTo>
                      <a:lnTo>
                        <a:pt x="238" y="114"/>
                      </a:lnTo>
                      <a:lnTo>
                        <a:pt x="238" y="114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72" name="Freeform 12"/>
                <p:cNvSpPr>
                  <a:spLocks/>
                </p:cNvSpPr>
                <p:nvPr userDrawn="1"/>
              </p:nvSpPr>
              <p:spPr bwMode="auto">
                <a:xfrm>
                  <a:off x="3726812" y="3193402"/>
                  <a:ext cx="415926" cy="295275"/>
                </a:xfrm>
                <a:custGeom>
                  <a:avLst/>
                  <a:gdLst/>
                  <a:ahLst/>
                  <a:cxnLst>
                    <a:cxn ang="0">
                      <a:pos x="258" y="146"/>
                    </a:cxn>
                    <a:cxn ang="0">
                      <a:pos x="258" y="146"/>
                    </a:cxn>
                    <a:cxn ang="0">
                      <a:pos x="250" y="158"/>
                    </a:cxn>
                    <a:cxn ang="0">
                      <a:pos x="242" y="168"/>
                    </a:cxn>
                    <a:cxn ang="0">
                      <a:pos x="232" y="176"/>
                    </a:cxn>
                    <a:cxn ang="0">
                      <a:pos x="222" y="182"/>
                    </a:cxn>
                    <a:cxn ang="0">
                      <a:pos x="210" y="186"/>
                    </a:cxn>
                    <a:cxn ang="0">
                      <a:pos x="196" y="186"/>
                    </a:cxn>
                    <a:cxn ang="0">
                      <a:pos x="184" y="186"/>
                    </a:cxn>
                    <a:cxn ang="0">
                      <a:pos x="170" y="182"/>
                    </a:cxn>
                    <a:cxn ang="0">
                      <a:pos x="42" y="128"/>
                    </a:cxn>
                    <a:cxn ang="0">
                      <a:pos x="42" y="128"/>
                    </a:cxn>
                    <a:cxn ang="0">
                      <a:pos x="30" y="122"/>
                    </a:cxn>
                    <a:cxn ang="0">
                      <a:pos x="20" y="114"/>
                    </a:cxn>
                    <a:cxn ang="0">
                      <a:pos x="12" y="104"/>
                    </a:cxn>
                    <a:cxn ang="0">
                      <a:pos x="6" y="92"/>
                    </a:cxn>
                    <a:cxn ang="0">
                      <a:pos x="2" y="80"/>
                    </a:cxn>
                    <a:cxn ang="0">
                      <a:pos x="0" y="68"/>
                    </a:cxn>
                    <a:cxn ang="0">
                      <a:pos x="2" y="54"/>
                    </a:cxn>
                    <a:cxn ang="0">
                      <a:pos x="6" y="42"/>
                    </a:cxn>
                    <a:cxn ang="0">
                      <a:pos x="6" y="42"/>
                    </a:cxn>
                    <a:cxn ang="0">
                      <a:pos x="6" y="42"/>
                    </a:cxn>
                    <a:cxn ang="0">
                      <a:pos x="12" y="30"/>
                    </a:cxn>
                    <a:cxn ang="0">
                      <a:pos x="20" y="20"/>
                    </a:cxn>
                    <a:cxn ang="0">
                      <a:pos x="30" y="12"/>
                    </a:cxn>
                    <a:cxn ang="0">
                      <a:pos x="42" y="6"/>
                    </a:cxn>
                    <a:cxn ang="0">
                      <a:pos x="54" y="2"/>
                    </a:cxn>
                    <a:cxn ang="0">
                      <a:pos x="66" y="0"/>
                    </a:cxn>
                    <a:cxn ang="0">
                      <a:pos x="80" y="2"/>
                    </a:cxn>
                    <a:cxn ang="0">
                      <a:pos x="92" y="6"/>
                    </a:cxn>
                    <a:cxn ang="0">
                      <a:pos x="222" y="60"/>
                    </a:cxn>
                    <a:cxn ang="0">
                      <a:pos x="222" y="60"/>
                    </a:cxn>
                    <a:cxn ang="0">
                      <a:pos x="234" y="66"/>
                    </a:cxn>
                    <a:cxn ang="0">
                      <a:pos x="244" y="74"/>
                    </a:cxn>
                    <a:cxn ang="0">
                      <a:pos x="252" y="84"/>
                    </a:cxn>
                    <a:cxn ang="0">
                      <a:pos x="258" y="96"/>
                    </a:cxn>
                    <a:cxn ang="0">
                      <a:pos x="260" y="108"/>
                    </a:cxn>
                    <a:cxn ang="0">
                      <a:pos x="262" y="120"/>
                    </a:cxn>
                    <a:cxn ang="0">
                      <a:pos x="260" y="134"/>
                    </a:cxn>
                    <a:cxn ang="0">
                      <a:pos x="258" y="146"/>
                    </a:cxn>
                    <a:cxn ang="0">
                      <a:pos x="258" y="146"/>
                    </a:cxn>
                  </a:cxnLst>
                  <a:rect l="0" t="0" r="r" b="b"/>
                  <a:pathLst>
                    <a:path w="262" h="186">
                      <a:moveTo>
                        <a:pt x="258" y="146"/>
                      </a:moveTo>
                      <a:lnTo>
                        <a:pt x="258" y="146"/>
                      </a:lnTo>
                      <a:lnTo>
                        <a:pt x="250" y="158"/>
                      </a:lnTo>
                      <a:lnTo>
                        <a:pt x="242" y="168"/>
                      </a:lnTo>
                      <a:lnTo>
                        <a:pt x="232" y="176"/>
                      </a:lnTo>
                      <a:lnTo>
                        <a:pt x="222" y="182"/>
                      </a:lnTo>
                      <a:lnTo>
                        <a:pt x="210" y="186"/>
                      </a:lnTo>
                      <a:lnTo>
                        <a:pt x="196" y="186"/>
                      </a:lnTo>
                      <a:lnTo>
                        <a:pt x="184" y="186"/>
                      </a:lnTo>
                      <a:lnTo>
                        <a:pt x="170" y="182"/>
                      </a:lnTo>
                      <a:lnTo>
                        <a:pt x="42" y="128"/>
                      </a:lnTo>
                      <a:lnTo>
                        <a:pt x="42" y="128"/>
                      </a:lnTo>
                      <a:lnTo>
                        <a:pt x="30" y="122"/>
                      </a:lnTo>
                      <a:lnTo>
                        <a:pt x="20" y="114"/>
                      </a:lnTo>
                      <a:lnTo>
                        <a:pt x="12" y="104"/>
                      </a:lnTo>
                      <a:lnTo>
                        <a:pt x="6" y="92"/>
                      </a:lnTo>
                      <a:lnTo>
                        <a:pt x="2" y="80"/>
                      </a:lnTo>
                      <a:lnTo>
                        <a:pt x="0" y="68"/>
                      </a:lnTo>
                      <a:lnTo>
                        <a:pt x="2" y="54"/>
                      </a:lnTo>
                      <a:lnTo>
                        <a:pt x="6" y="42"/>
                      </a:lnTo>
                      <a:lnTo>
                        <a:pt x="6" y="42"/>
                      </a:lnTo>
                      <a:lnTo>
                        <a:pt x="6" y="42"/>
                      </a:lnTo>
                      <a:lnTo>
                        <a:pt x="12" y="30"/>
                      </a:lnTo>
                      <a:lnTo>
                        <a:pt x="20" y="20"/>
                      </a:lnTo>
                      <a:lnTo>
                        <a:pt x="30" y="12"/>
                      </a:lnTo>
                      <a:lnTo>
                        <a:pt x="42" y="6"/>
                      </a:lnTo>
                      <a:lnTo>
                        <a:pt x="54" y="2"/>
                      </a:lnTo>
                      <a:lnTo>
                        <a:pt x="66" y="0"/>
                      </a:lnTo>
                      <a:lnTo>
                        <a:pt x="80" y="2"/>
                      </a:lnTo>
                      <a:lnTo>
                        <a:pt x="92" y="6"/>
                      </a:lnTo>
                      <a:lnTo>
                        <a:pt x="222" y="60"/>
                      </a:lnTo>
                      <a:lnTo>
                        <a:pt x="222" y="60"/>
                      </a:lnTo>
                      <a:lnTo>
                        <a:pt x="234" y="66"/>
                      </a:lnTo>
                      <a:lnTo>
                        <a:pt x="244" y="74"/>
                      </a:lnTo>
                      <a:lnTo>
                        <a:pt x="252" y="84"/>
                      </a:lnTo>
                      <a:lnTo>
                        <a:pt x="258" y="96"/>
                      </a:lnTo>
                      <a:lnTo>
                        <a:pt x="260" y="108"/>
                      </a:lnTo>
                      <a:lnTo>
                        <a:pt x="262" y="120"/>
                      </a:lnTo>
                      <a:lnTo>
                        <a:pt x="260" y="134"/>
                      </a:lnTo>
                      <a:lnTo>
                        <a:pt x="258" y="146"/>
                      </a:lnTo>
                      <a:lnTo>
                        <a:pt x="258" y="14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64" name="그룹 57"/>
              <p:cNvGrpSpPr/>
              <p:nvPr/>
            </p:nvGrpSpPr>
            <p:grpSpPr>
              <a:xfrm>
                <a:off x="4178694" y="1243789"/>
                <a:ext cx="632784" cy="441387"/>
                <a:chOff x="4478338" y="563563"/>
                <a:chExt cx="3086100" cy="2152650"/>
              </a:xfrm>
            </p:grpSpPr>
            <p:sp>
              <p:nvSpPr>
                <p:cNvPr id="65" name="Freeform 70"/>
                <p:cNvSpPr>
                  <a:spLocks/>
                </p:cNvSpPr>
                <p:nvPr/>
              </p:nvSpPr>
              <p:spPr bwMode="auto">
                <a:xfrm>
                  <a:off x="4903788" y="563563"/>
                  <a:ext cx="2660650" cy="2152650"/>
                </a:xfrm>
                <a:custGeom>
                  <a:avLst/>
                  <a:gdLst/>
                  <a:ahLst/>
                  <a:cxnLst>
                    <a:cxn ang="0">
                      <a:pos x="642" y="170"/>
                    </a:cxn>
                    <a:cxn ang="0">
                      <a:pos x="558" y="30"/>
                    </a:cxn>
                    <a:cxn ang="0">
                      <a:pos x="558" y="30"/>
                    </a:cxn>
                    <a:cxn ang="0">
                      <a:pos x="548" y="18"/>
                    </a:cxn>
                    <a:cxn ang="0">
                      <a:pos x="536" y="8"/>
                    </a:cxn>
                    <a:cxn ang="0">
                      <a:pos x="536" y="8"/>
                    </a:cxn>
                    <a:cxn ang="0">
                      <a:pos x="520" y="2"/>
                    </a:cxn>
                    <a:cxn ang="0">
                      <a:pos x="506" y="0"/>
                    </a:cxn>
                    <a:cxn ang="0">
                      <a:pos x="60" y="0"/>
                    </a:cxn>
                    <a:cxn ang="0">
                      <a:pos x="60" y="0"/>
                    </a:cxn>
                    <a:cxn ang="0">
                      <a:pos x="48" y="2"/>
                    </a:cxn>
                    <a:cxn ang="0">
                      <a:pos x="38" y="6"/>
                    </a:cxn>
                    <a:cxn ang="0">
                      <a:pos x="26" y="10"/>
                    </a:cxn>
                    <a:cxn ang="0">
                      <a:pos x="16" y="18"/>
                    </a:cxn>
                    <a:cxn ang="0">
                      <a:pos x="16" y="18"/>
                    </a:cxn>
                    <a:cxn ang="0">
                      <a:pos x="10" y="28"/>
                    </a:cxn>
                    <a:cxn ang="0">
                      <a:pos x="4" y="38"/>
                    </a:cxn>
                    <a:cxn ang="0">
                      <a:pos x="0" y="50"/>
                    </a:cxn>
                    <a:cxn ang="0">
                      <a:pos x="0" y="62"/>
                    </a:cxn>
                    <a:cxn ang="0">
                      <a:pos x="0" y="1356"/>
                    </a:cxn>
                    <a:cxn ang="0">
                      <a:pos x="1676" y="1356"/>
                    </a:cxn>
                    <a:cxn ang="0">
                      <a:pos x="1676" y="230"/>
                    </a:cxn>
                    <a:cxn ang="0">
                      <a:pos x="1676" y="230"/>
                    </a:cxn>
                    <a:cxn ang="0">
                      <a:pos x="1676" y="218"/>
                    </a:cxn>
                    <a:cxn ang="0">
                      <a:pos x="1672" y="208"/>
                    </a:cxn>
                    <a:cxn ang="0">
                      <a:pos x="1666" y="196"/>
                    </a:cxn>
                    <a:cxn ang="0">
                      <a:pos x="1658" y="188"/>
                    </a:cxn>
                    <a:cxn ang="0">
                      <a:pos x="1658" y="188"/>
                    </a:cxn>
                    <a:cxn ang="0">
                      <a:pos x="1650" y="180"/>
                    </a:cxn>
                    <a:cxn ang="0">
                      <a:pos x="1638" y="174"/>
                    </a:cxn>
                    <a:cxn ang="0">
                      <a:pos x="1628" y="170"/>
                    </a:cxn>
                    <a:cxn ang="0">
                      <a:pos x="1616" y="170"/>
                    </a:cxn>
                    <a:cxn ang="0">
                      <a:pos x="642" y="170"/>
                    </a:cxn>
                  </a:cxnLst>
                  <a:rect l="0" t="0" r="r" b="b"/>
                  <a:pathLst>
                    <a:path w="1676" h="1356">
                      <a:moveTo>
                        <a:pt x="642" y="170"/>
                      </a:moveTo>
                      <a:lnTo>
                        <a:pt x="558" y="30"/>
                      </a:lnTo>
                      <a:lnTo>
                        <a:pt x="558" y="30"/>
                      </a:lnTo>
                      <a:lnTo>
                        <a:pt x="548" y="18"/>
                      </a:lnTo>
                      <a:lnTo>
                        <a:pt x="536" y="8"/>
                      </a:lnTo>
                      <a:lnTo>
                        <a:pt x="536" y="8"/>
                      </a:lnTo>
                      <a:lnTo>
                        <a:pt x="520" y="2"/>
                      </a:lnTo>
                      <a:lnTo>
                        <a:pt x="506" y="0"/>
                      </a:lnTo>
                      <a:lnTo>
                        <a:pt x="60" y="0"/>
                      </a:lnTo>
                      <a:lnTo>
                        <a:pt x="60" y="0"/>
                      </a:lnTo>
                      <a:lnTo>
                        <a:pt x="48" y="2"/>
                      </a:lnTo>
                      <a:lnTo>
                        <a:pt x="38" y="6"/>
                      </a:lnTo>
                      <a:lnTo>
                        <a:pt x="26" y="10"/>
                      </a:lnTo>
                      <a:lnTo>
                        <a:pt x="16" y="18"/>
                      </a:lnTo>
                      <a:lnTo>
                        <a:pt x="16" y="18"/>
                      </a:lnTo>
                      <a:lnTo>
                        <a:pt x="10" y="28"/>
                      </a:lnTo>
                      <a:lnTo>
                        <a:pt x="4" y="38"/>
                      </a:lnTo>
                      <a:lnTo>
                        <a:pt x="0" y="50"/>
                      </a:lnTo>
                      <a:lnTo>
                        <a:pt x="0" y="62"/>
                      </a:lnTo>
                      <a:lnTo>
                        <a:pt x="0" y="1356"/>
                      </a:lnTo>
                      <a:lnTo>
                        <a:pt x="1676" y="1356"/>
                      </a:lnTo>
                      <a:lnTo>
                        <a:pt x="1676" y="230"/>
                      </a:lnTo>
                      <a:lnTo>
                        <a:pt x="1676" y="230"/>
                      </a:lnTo>
                      <a:lnTo>
                        <a:pt x="1676" y="218"/>
                      </a:lnTo>
                      <a:lnTo>
                        <a:pt x="1672" y="208"/>
                      </a:lnTo>
                      <a:lnTo>
                        <a:pt x="1666" y="196"/>
                      </a:lnTo>
                      <a:lnTo>
                        <a:pt x="1658" y="188"/>
                      </a:lnTo>
                      <a:lnTo>
                        <a:pt x="1658" y="188"/>
                      </a:lnTo>
                      <a:lnTo>
                        <a:pt x="1650" y="180"/>
                      </a:lnTo>
                      <a:lnTo>
                        <a:pt x="1638" y="174"/>
                      </a:lnTo>
                      <a:lnTo>
                        <a:pt x="1628" y="170"/>
                      </a:lnTo>
                      <a:lnTo>
                        <a:pt x="1616" y="170"/>
                      </a:lnTo>
                      <a:lnTo>
                        <a:pt x="642" y="170"/>
                      </a:lnTo>
                      <a:close/>
                    </a:path>
                  </a:pathLst>
                </a:custGeom>
                <a:solidFill>
                  <a:srgbClr val="DE8E2A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66" name="Freeform 71"/>
                <p:cNvSpPr>
                  <a:spLocks noEditPoints="1"/>
                </p:cNvSpPr>
                <p:nvPr/>
              </p:nvSpPr>
              <p:spPr bwMode="auto">
                <a:xfrm>
                  <a:off x="4992688" y="935038"/>
                  <a:ext cx="2482850" cy="1752600"/>
                </a:xfrm>
                <a:custGeom>
                  <a:avLst/>
                  <a:gdLst/>
                  <a:ahLst/>
                  <a:cxnLst>
                    <a:cxn ang="0">
                      <a:pos x="1564" y="196"/>
                    </a:cxn>
                    <a:cxn ang="0">
                      <a:pos x="106" y="156"/>
                    </a:cxn>
                    <a:cxn ang="0">
                      <a:pos x="84" y="130"/>
                    </a:cxn>
                    <a:cxn ang="0">
                      <a:pos x="90" y="102"/>
                    </a:cxn>
                    <a:cxn ang="0">
                      <a:pos x="120" y="86"/>
                    </a:cxn>
                    <a:cxn ang="0">
                      <a:pos x="148" y="96"/>
                    </a:cxn>
                    <a:cxn ang="0">
                      <a:pos x="158" y="122"/>
                    </a:cxn>
                    <a:cxn ang="0">
                      <a:pos x="142" y="154"/>
                    </a:cxn>
                    <a:cxn ang="0">
                      <a:pos x="286" y="160"/>
                    </a:cxn>
                    <a:cxn ang="0">
                      <a:pos x="260" y="148"/>
                    </a:cxn>
                    <a:cxn ang="0">
                      <a:pos x="248" y="122"/>
                    </a:cxn>
                    <a:cxn ang="0">
                      <a:pos x="266" y="92"/>
                    </a:cxn>
                    <a:cxn ang="0">
                      <a:pos x="294" y="86"/>
                    </a:cxn>
                    <a:cxn ang="0">
                      <a:pos x="320" y="108"/>
                    </a:cxn>
                    <a:cxn ang="0">
                      <a:pos x="320" y="136"/>
                    </a:cxn>
                    <a:cxn ang="0">
                      <a:pos x="294" y="158"/>
                    </a:cxn>
                    <a:cxn ang="0">
                      <a:pos x="444" y="158"/>
                    </a:cxn>
                    <a:cxn ang="0">
                      <a:pos x="418" y="136"/>
                    </a:cxn>
                    <a:cxn ang="0">
                      <a:pos x="418" y="108"/>
                    </a:cxn>
                    <a:cxn ang="0">
                      <a:pos x="444" y="86"/>
                    </a:cxn>
                    <a:cxn ang="0">
                      <a:pos x="472" y="92"/>
                    </a:cxn>
                    <a:cxn ang="0">
                      <a:pos x="488" y="122"/>
                    </a:cxn>
                    <a:cxn ang="0">
                      <a:pos x="478" y="148"/>
                    </a:cxn>
                    <a:cxn ang="0">
                      <a:pos x="452" y="160"/>
                    </a:cxn>
                    <a:cxn ang="0">
                      <a:pos x="596" y="154"/>
                    </a:cxn>
                    <a:cxn ang="0">
                      <a:pos x="580" y="122"/>
                    </a:cxn>
                    <a:cxn ang="0">
                      <a:pos x="590" y="96"/>
                    </a:cxn>
                    <a:cxn ang="0">
                      <a:pos x="616" y="86"/>
                    </a:cxn>
                    <a:cxn ang="0">
                      <a:pos x="648" y="102"/>
                    </a:cxn>
                    <a:cxn ang="0">
                      <a:pos x="654" y="130"/>
                    </a:cxn>
                    <a:cxn ang="0">
                      <a:pos x="632" y="156"/>
                    </a:cxn>
                    <a:cxn ang="0">
                      <a:pos x="782" y="160"/>
                    </a:cxn>
                    <a:cxn ang="0">
                      <a:pos x="752" y="144"/>
                    </a:cxn>
                    <a:cxn ang="0">
                      <a:pos x="746" y="114"/>
                    </a:cxn>
                    <a:cxn ang="0">
                      <a:pos x="768" y="88"/>
                    </a:cxn>
                    <a:cxn ang="0">
                      <a:pos x="796" y="88"/>
                    </a:cxn>
                    <a:cxn ang="0">
                      <a:pos x="818" y="114"/>
                    </a:cxn>
                    <a:cxn ang="0">
                      <a:pos x="812" y="144"/>
                    </a:cxn>
                    <a:cxn ang="0">
                      <a:pos x="782" y="160"/>
                    </a:cxn>
                    <a:cxn ang="0">
                      <a:pos x="932" y="156"/>
                    </a:cxn>
                    <a:cxn ang="0">
                      <a:pos x="910" y="130"/>
                    </a:cxn>
                    <a:cxn ang="0">
                      <a:pos x="916" y="102"/>
                    </a:cxn>
                    <a:cxn ang="0">
                      <a:pos x="948" y="86"/>
                    </a:cxn>
                    <a:cxn ang="0">
                      <a:pos x="974" y="96"/>
                    </a:cxn>
                    <a:cxn ang="0">
                      <a:pos x="984" y="122"/>
                    </a:cxn>
                    <a:cxn ang="0">
                      <a:pos x="968" y="154"/>
                    </a:cxn>
                    <a:cxn ang="0">
                      <a:pos x="1112" y="160"/>
                    </a:cxn>
                    <a:cxn ang="0">
                      <a:pos x="1086" y="148"/>
                    </a:cxn>
                    <a:cxn ang="0">
                      <a:pos x="1076" y="122"/>
                    </a:cxn>
                    <a:cxn ang="0">
                      <a:pos x="1092" y="92"/>
                    </a:cxn>
                    <a:cxn ang="0">
                      <a:pos x="1120" y="86"/>
                    </a:cxn>
                    <a:cxn ang="0">
                      <a:pos x="1146" y="108"/>
                    </a:cxn>
                    <a:cxn ang="0">
                      <a:pos x="1146" y="136"/>
                    </a:cxn>
                    <a:cxn ang="0">
                      <a:pos x="1120" y="158"/>
                    </a:cxn>
                    <a:cxn ang="0">
                      <a:pos x="1270" y="158"/>
                    </a:cxn>
                    <a:cxn ang="0">
                      <a:pos x="1244" y="136"/>
                    </a:cxn>
                    <a:cxn ang="0">
                      <a:pos x="1244" y="108"/>
                    </a:cxn>
                    <a:cxn ang="0">
                      <a:pos x="1270" y="86"/>
                    </a:cxn>
                    <a:cxn ang="0">
                      <a:pos x="1298" y="92"/>
                    </a:cxn>
                    <a:cxn ang="0">
                      <a:pos x="1314" y="122"/>
                    </a:cxn>
                    <a:cxn ang="0">
                      <a:pos x="1304" y="148"/>
                    </a:cxn>
                    <a:cxn ang="0">
                      <a:pos x="1278" y="160"/>
                    </a:cxn>
                  </a:cxnLst>
                  <a:rect l="0" t="0" r="r" b="b"/>
                  <a:pathLst>
                    <a:path w="1564" h="1104">
                      <a:moveTo>
                        <a:pt x="1368" y="0"/>
                      </a:moveTo>
                      <a:lnTo>
                        <a:pt x="0" y="0"/>
                      </a:lnTo>
                      <a:lnTo>
                        <a:pt x="0" y="1104"/>
                      </a:lnTo>
                      <a:lnTo>
                        <a:pt x="1564" y="1104"/>
                      </a:lnTo>
                      <a:lnTo>
                        <a:pt x="1564" y="196"/>
                      </a:lnTo>
                      <a:lnTo>
                        <a:pt x="1368" y="0"/>
                      </a:lnTo>
                      <a:close/>
                      <a:moveTo>
                        <a:pt x="120" y="160"/>
                      </a:moveTo>
                      <a:lnTo>
                        <a:pt x="120" y="160"/>
                      </a:lnTo>
                      <a:lnTo>
                        <a:pt x="114" y="158"/>
                      </a:lnTo>
                      <a:lnTo>
                        <a:pt x="106" y="156"/>
                      </a:lnTo>
                      <a:lnTo>
                        <a:pt x="100" y="154"/>
                      </a:lnTo>
                      <a:lnTo>
                        <a:pt x="94" y="148"/>
                      </a:lnTo>
                      <a:lnTo>
                        <a:pt x="90" y="144"/>
                      </a:lnTo>
                      <a:lnTo>
                        <a:pt x="86" y="136"/>
                      </a:lnTo>
                      <a:lnTo>
                        <a:pt x="84" y="130"/>
                      </a:lnTo>
                      <a:lnTo>
                        <a:pt x="84" y="122"/>
                      </a:lnTo>
                      <a:lnTo>
                        <a:pt x="84" y="122"/>
                      </a:lnTo>
                      <a:lnTo>
                        <a:pt x="84" y="114"/>
                      </a:lnTo>
                      <a:lnTo>
                        <a:pt x="86" y="108"/>
                      </a:lnTo>
                      <a:lnTo>
                        <a:pt x="90" y="102"/>
                      </a:lnTo>
                      <a:lnTo>
                        <a:pt x="94" y="96"/>
                      </a:lnTo>
                      <a:lnTo>
                        <a:pt x="100" y="92"/>
                      </a:lnTo>
                      <a:lnTo>
                        <a:pt x="106" y="88"/>
                      </a:lnTo>
                      <a:lnTo>
                        <a:pt x="114" y="86"/>
                      </a:lnTo>
                      <a:lnTo>
                        <a:pt x="120" y="86"/>
                      </a:lnTo>
                      <a:lnTo>
                        <a:pt x="120" y="86"/>
                      </a:lnTo>
                      <a:lnTo>
                        <a:pt x="128" y="86"/>
                      </a:lnTo>
                      <a:lnTo>
                        <a:pt x="136" y="88"/>
                      </a:lnTo>
                      <a:lnTo>
                        <a:pt x="142" y="92"/>
                      </a:lnTo>
                      <a:lnTo>
                        <a:pt x="148" y="96"/>
                      </a:lnTo>
                      <a:lnTo>
                        <a:pt x="152" y="102"/>
                      </a:lnTo>
                      <a:lnTo>
                        <a:pt x="156" y="108"/>
                      </a:lnTo>
                      <a:lnTo>
                        <a:pt x="158" y="114"/>
                      </a:lnTo>
                      <a:lnTo>
                        <a:pt x="158" y="122"/>
                      </a:lnTo>
                      <a:lnTo>
                        <a:pt x="158" y="122"/>
                      </a:lnTo>
                      <a:lnTo>
                        <a:pt x="158" y="130"/>
                      </a:lnTo>
                      <a:lnTo>
                        <a:pt x="156" y="136"/>
                      </a:lnTo>
                      <a:lnTo>
                        <a:pt x="152" y="144"/>
                      </a:lnTo>
                      <a:lnTo>
                        <a:pt x="148" y="148"/>
                      </a:lnTo>
                      <a:lnTo>
                        <a:pt x="142" y="154"/>
                      </a:lnTo>
                      <a:lnTo>
                        <a:pt x="136" y="156"/>
                      </a:lnTo>
                      <a:lnTo>
                        <a:pt x="128" y="158"/>
                      </a:lnTo>
                      <a:lnTo>
                        <a:pt x="120" y="160"/>
                      </a:lnTo>
                      <a:lnTo>
                        <a:pt x="120" y="160"/>
                      </a:lnTo>
                      <a:close/>
                      <a:moveTo>
                        <a:pt x="286" y="160"/>
                      </a:moveTo>
                      <a:lnTo>
                        <a:pt x="286" y="160"/>
                      </a:lnTo>
                      <a:lnTo>
                        <a:pt x="278" y="158"/>
                      </a:lnTo>
                      <a:lnTo>
                        <a:pt x="272" y="156"/>
                      </a:lnTo>
                      <a:lnTo>
                        <a:pt x="266" y="154"/>
                      </a:lnTo>
                      <a:lnTo>
                        <a:pt x="260" y="148"/>
                      </a:lnTo>
                      <a:lnTo>
                        <a:pt x="256" y="144"/>
                      </a:lnTo>
                      <a:lnTo>
                        <a:pt x="252" y="136"/>
                      </a:lnTo>
                      <a:lnTo>
                        <a:pt x="250" y="130"/>
                      </a:lnTo>
                      <a:lnTo>
                        <a:pt x="248" y="122"/>
                      </a:lnTo>
                      <a:lnTo>
                        <a:pt x="248" y="122"/>
                      </a:lnTo>
                      <a:lnTo>
                        <a:pt x="250" y="114"/>
                      </a:lnTo>
                      <a:lnTo>
                        <a:pt x="252" y="108"/>
                      </a:lnTo>
                      <a:lnTo>
                        <a:pt x="256" y="102"/>
                      </a:lnTo>
                      <a:lnTo>
                        <a:pt x="260" y="96"/>
                      </a:lnTo>
                      <a:lnTo>
                        <a:pt x="266" y="92"/>
                      </a:lnTo>
                      <a:lnTo>
                        <a:pt x="272" y="88"/>
                      </a:lnTo>
                      <a:lnTo>
                        <a:pt x="278" y="86"/>
                      </a:lnTo>
                      <a:lnTo>
                        <a:pt x="286" y="86"/>
                      </a:lnTo>
                      <a:lnTo>
                        <a:pt x="286" y="86"/>
                      </a:lnTo>
                      <a:lnTo>
                        <a:pt x="294" y="86"/>
                      </a:lnTo>
                      <a:lnTo>
                        <a:pt x="300" y="88"/>
                      </a:lnTo>
                      <a:lnTo>
                        <a:pt x="306" y="92"/>
                      </a:lnTo>
                      <a:lnTo>
                        <a:pt x="312" y="96"/>
                      </a:lnTo>
                      <a:lnTo>
                        <a:pt x="316" y="102"/>
                      </a:lnTo>
                      <a:lnTo>
                        <a:pt x="320" y="108"/>
                      </a:lnTo>
                      <a:lnTo>
                        <a:pt x="322" y="114"/>
                      </a:lnTo>
                      <a:lnTo>
                        <a:pt x="324" y="122"/>
                      </a:lnTo>
                      <a:lnTo>
                        <a:pt x="324" y="122"/>
                      </a:lnTo>
                      <a:lnTo>
                        <a:pt x="322" y="130"/>
                      </a:lnTo>
                      <a:lnTo>
                        <a:pt x="320" y="136"/>
                      </a:lnTo>
                      <a:lnTo>
                        <a:pt x="316" y="144"/>
                      </a:lnTo>
                      <a:lnTo>
                        <a:pt x="312" y="148"/>
                      </a:lnTo>
                      <a:lnTo>
                        <a:pt x="306" y="154"/>
                      </a:lnTo>
                      <a:lnTo>
                        <a:pt x="300" y="156"/>
                      </a:lnTo>
                      <a:lnTo>
                        <a:pt x="294" y="158"/>
                      </a:lnTo>
                      <a:lnTo>
                        <a:pt x="286" y="160"/>
                      </a:lnTo>
                      <a:lnTo>
                        <a:pt x="286" y="160"/>
                      </a:lnTo>
                      <a:close/>
                      <a:moveTo>
                        <a:pt x="452" y="160"/>
                      </a:moveTo>
                      <a:lnTo>
                        <a:pt x="452" y="160"/>
                      </a:lnTo>
                      <a:lnTo>
                        <a:pt x="444" y="158"/>
                      </a:lnTo>
                      <a:lnTo>
                        <a:pt x="436" y="156"/>
                      </a:lnTo>
                      <a:lnTo>
                        <a:pt x="430" y="154"/>
                      </a:lnTo>
                      <a:lnTo>
                        <a:pt x="424" y="148"/>
                      </a:lnTo>
                      <a:lnTo>
                        <a:pt x="420" y="144"/>
                      </a:lnTo>
                      <a:lnTo>
                        <a:pt x="418" y="136"/>
                      </a:lnTo>
                      <a:lnTo>
                        <a:pt x="414" y="130"/>
                      </a:lnTo>
                      <a:lnTo>
                        <a:pt x="414" y="122"/>
                      </a:lnTo>
                      <a:lnTo>
                        <a:pt x="414" y="122"/>
                      </a:lnTo>
                      <a:lnTo>
                        <a:pt x="414" y="114"/>
                      </a:lnTo>
                      <a:lnTo>
                        <a:pt x="418" y="108"/>
                      </a:lnTo>
                      <a:lnTo>
                        <a:pt x="420" y="102"/>
                      </a:lnTo>
                      <a:lnTo>
                        <a:pt x="424" y="96"/>
                      </a:lnTo>
                      <a:lnTo>
                        <a:pt x="430" y="92"/>
                      </a:lnTo>
                      <a:lnTo>
                        <a:pt x="436" y="88"/>
                      </a:lnTo>
                      <a:lnTo>
                        <a:pt x="444" y="86"/>
                      </a:lnTo>
                      <a:lnTo>
                        <a:pt x="452" y="86"/>
                      </a:lnTo>
                      <a:lnTo>
                        <a:pt x="452" y="86"/>
                      </a:lnTo>
                      <a:lnTo>
                        <a:pt x="458" y="86"/>
                      </a:lnTo>
                      <a:lnTo>
                        <a:pt x="466" y="88"/>
                      </a:lnTo>
                      <a:lnTo>
                        <a:pt x="472" y="92"/>
                      </a:lnTo>
                      <a:lnTo>
                        <a:pt x="478" y="96"/>
                      </a:lnTo>
                      <a:lnTo>
                        <a:pt x="482" y="102"/>
                      </a:lnTo>
                      <a:lnTo>
                        <a:pt x="486" y="108"/>
                      </a:lnTo>
                      <a:lnTo>
                        <a:pt x="488" y="114"/>
                      </a:lnTo>
                      <a:lnTo>
                        <a:pt x="488" y="122"/>
                      </a:lnTo>
                      <a:lnTo>
                        <a:pt x="488" y="122"/>
                      </a:lnTo>
                      <a:lnTo>
                        <a:pt x="488" y="130"/>
                      </a:lnTo>
                      <a:lnTo>
                        <a:pt x="486" y="136"/>
                      </a:lnTo>
                      <a:lnTo>
                        <a:pt x="482" y="144"/>
                      </a:lnTo>
                      <a:lnTo>
                        <a:pt x="478" y="148"/>
                      </a:lnTo>
                      <a:lnTo>
                        <a:pt x="472" y="154"/>
                      </a:lnTo>
                      <a:lnTo>
                        <a:pt x="466" y="156"/>
                      </a:lnTo>
                      <a:lnTo>
                        <a:pt x="458" y="158"/>
                      </a:lnTo>
                      <a:lnTo>
                        <a:pt x="452" y="160"/>
                      </a:lnTo>
                      <a:lnTo>
                        <a:pt x="452" y="160"/>
                      </a:lnTo>
                      <a:close/>
                      <a:moveTo>
                        <a:pt x="616" y="160"/>
                      </a:moveTo>
                      <a:lnTo>
                        <a:pt x="616" y="160"/>
                      </a:lnTo>
                      <a:lnTo>
                        <a:pt x="610" y="158"/>
                      </a:lnTo>
                      <a:lnTo>
                        <a:pt x="602" y="156"/>
                      </a:lnTo>
                      <a:lnTo>
                        <a:pt x="596" y="154"/>
                      </a:lnTo>
                      <a:lnTo>
                        <a:pt x="590" y="148"/>
                      </a:lnTo>
                      <a:lnTo>
                        <a:pt x="586" y="144"/>
                      </a:lnTo>
                      <a:lnTo>
                        <a:pt x="582" y="136"/>
                      </a:lnTo>
                      <a:lnTo>
                        <a:pt x="580" y="130"/>
                      </a:lnTo>
                      <a:lnTo>
                        <a:pt x="580" y="122"/>
                      </a:lnTo>
                      <a:lnTo>
                        <a:pt x="580" y="122"/>
                      </a:lnTo>
                      <a:lnTo>
                        <a:pt x="580" y="114"/>
                      </a:lnTo>
                      <a:lnTo>
                        <a:pt x="582" y="108"/>
                      </a:lnTo>
                      <a:lnTo>
                        <a:pt x="586" y="102"/>
                      </a:lnTo>
                      <a:lnTo>
                        <a:pt x="590" y="96"/>
                      </a:lnTo>
                      <a:lnTo>
                        <a:pt x="596" y="92"/>
                      </a:lnTo>
                      <a:lnTo>
                        <a:pt x="602" y="88"/>
                      </a:lnTo>
                      <a:lnTo>
                        <a:pt x="610" y="86"/>
                      </a:lnTo>
                      <a:lnTo>
                        <a:pt x="616" y="86"/>
                      </a:lnTo>
                      <a:lnTo>
                        <a:pt x="616" y="86"/>
                      </a:lnTo>
                      <a:lnTo>
                        <a:pt x="624" y="86"/>
                      </a:lnTo>
                      <a:lnTo>
                        <a:pt x="632" y="88"/>
                      </a:lnTo>
                      <a:lnTo>
                        <a:pt x="638" y="92"/>
                      </a:lnTo>
                      <a:lnTo>
                        <a:pt x="642" y="96"/>
                      </a:lnTo>
                      <a:lnTo>
                        <a:pt x="648" y="102"/>
                      </a:lnTo>
                      <a:lnTo>
                        <a:pt x="650" y="108"/>
                      </a:lnTo>
                      <a:lnTo>
                        <a:pt x="654" y="114"/>
                      </a:lnTo>
                      <a:lnTo>
                        <a:pt x="654" y="122"/>
                      </a:lnTo>
                      <a:lnTo>
                        <a:pt x="654" y="122"/>
                      </a:lnTo>
                      <a:lnTo>
                        <a:pt x="654" y="130"/>
                      </a:lnTo>
                      <a:lnTo>
                        <a:pt x="650" y="136"/>
                      </a:lnTo>
                      <a:lnTo>
                        <a:pt x="648" y="144"/>
                      </a:lnTo>
                      <a:lnTo>
                        <a:pt x="642" y="148"/>
                      </a:lnTo>
                      <a:lnTo>
                        <a:pt x="638" y="154"/>
                      </a:lnTo>
                      <a:lnTo>
                        <a:pt x="632" y="156"/>
                      </a:lnTo>
                      <a:lnTo>
                        <a:pt x="624" y="158"/>
                      </a:lnTo>
                      <a:lnTo>
                        <a:pt x="616" y="160"/>
                      </a:lnTo>
                      <a:lnTo>
                        <a:pt x="616" y="160"/>
                      </a:lnTo>
                      <a:close/>
                      <a:moveTo>
                        <a:pt x="782" y="160"/>
                      </a:moveTo>
                      <a:lnTo>
                        <a:pt x="782" y="160"/>
                      </a:lnTo>
                      <a:lnTo>
                        <a:pt x="774" y="158"/>
                      </a:lnTo>
                      <a:lnTo>
                        <a:pt x="768" y="156"/>
                      </a:lnTo>
                      <a:lnTo>
                        <a:pt x="762" y="154"/>
                      </a:lnTo>
                      <a:lnTo>
                        <a:pt x="756" y="148"/>
                      </a:lnTo>
                      <a:lnTo>
                        <a:pt x="752" y="144"/>
                      </a:lnTo>
                      <a:lnTo>
                        <a:pt x="748" y="136"/>
                      </a:lnTo>
                      <a:lnTo>
                        <a:pt x="746" y="130"/>
                      </a:lnTo>
                      <a:lnTo>
                        <a:pt x="744" y="122"/>
                      </a:lnTo>
                      <a:lnTo>
                        <a:pt x="744" y="122"/>
                      </a:lnTo>
                      <a:lnTo>
                        <a:pt x="746" y="114"/>
                      </a:lnTo>
                      <a:lnTo>
                        <a:pt x="748" y="108"/>
                      </a:lnTo>
                      <a:lnTo>
                        <a:pt x="752" y="102"/>
                      </a:lnTo>
                      <a:lnTo>
                        <a:pt x="756" y="96"/>
                      </a:lnTo>
                      <a:lnTo>
                        <a:pt x="762" y="92"/>
                      </a:lnTo>
                      <a:lnTo>
                        <a:pt x="768" y="88"/>
                      </a:lnTo>
                      <a:lnTo>
                        <a:pt x="774" y="86"/>
                      </a:lnTo>
                      <a:lnTo>
                        <a:pt x="782" y="86"/>
                      </a:lnTo>
                      <a:lnTo>
                        <a:pt x="782" y="86"/>
                      </a:lnTo>
                      <a:lnTo>
                        <a:pt x="790" y="86"/>
                      </a:lnTo>
                      <a:lnTo>
                        <a:pt x="796" y="88"/>
                      </a:lnTo>
                      <a:lnTo>
                        <a:pt x="802" y="92"/>
                      </a:lnTo>
                      <a:lnTo>
                        <a:pt x="808" y="96"/>
                      </a:lnTo>
                      <a:lnTo>
                        <a:pt x="812" y="102"/>
                      </a:lnTo>
                      <a:lnTo>
                        <a:pt x="816" y="108"/>
                      </a:lnTo>
                      <a:lnTo>
                        <a:pt x="818" y="114"/>
                      </a:lnTo>
                      <a:lnTo>
                        <a:pt x="820" y="122"/>
                      </a:lnTo>
                      <a:lnTo>
                        <a:pt x="820" y="122"/>
                      </a:lnTo>
                      <a:lnTo>
                        <a:pt x="818" y="130"/>
                      </a:lnTo>
                      <a:lnTo>
                        <a:pt x="816" y="136"/>
                      </a:lnTo>
                      <a:lnTo>
                        <a:pt x="812" y="144"/>
                      </a:lnTo>
                      <a:lnTo>
                        <a:pt x="808" y="148"/>
                      </a:lnTo>
                      <a:lnTo>
                        <a:pt x="802" y="154"/>
                      </a:lnTo>
                      <a:lnTo>
                        <a:pt x="796" y="156"/>
                      </a:lnTo>
                      <a:lnTo>
                        <a:pt x="790" y="158"/>
                      </a:lnTo>
                      <a:lnTo>
                        <a:pt x="782" y="160"/>
                      </a:lnTo>
                      <a:lnTo>
                        <a:pt x="782" y="160"/>
                      </a:lnTo>
                      <a:close/>
                      <a:moveTo>
                        <a:pt x="948" y="160"/>
                      </a:moveTo>
                      <a:lnTo>
                        <a:pt x="948" y="160"/>
                      </a:lnTo>
                      <a:lnTo>
                        <a:pt x="940" y="158"/>
                      </a:lnTo>
                      <a:lnTo>
                        <a:pt x="932" y="156"/>
                      </a:lnTo>
                      <a:lnTo>
                        <a:pt x="926" y="154"/>
                      </a:lnTo>
                      <a:lnTo>
                        <a:pt x="920" y="148"/>
                      </a:lnTo>
                      <a:lnTo>
                        <a:pt x="916" y="144"/>
                      </a:lnTo>
                      <a:lnTo>
                        <a:pt x="912" y="136"/>
                      </a:lnTo>
                      <a:lnTo>
                        <a:pt x="910" y="130"/>
                      </a:lnTo>
                      <a:lnTo>
                        <a:pt x="910" y="122"/>
                      </a:lnTo>
                      <a:lnTo>
                        <a:pt x="910" y="122"/>
                      </a:lnTo>
                      <a:lnTo>
                        <a:pt x="910" y="114"/>
                      </a:lnTo>
                      <a:lnTo>
                        <a:pt x="912" y="108"/>
                      </a:lnTo>
                      <a:lnTo>
                        <a:pt x="916" y="102"/>
                      </a:lnTo>
                      <a:lnTo>
                        <a:pt x="920" y="96"/>
                      </a:lnTo>
                      <a:lnTo>
                        <a:pt x="926" y="92"/>
                      </a:lnTo>
                      <a:lnTo>
                        <a:pt x="932" y="88"/>
                      </a:lnTo>
                      <a:lnTo>
                        <a:pt x="940" y="86"/>
                      </a:lnTo>
                      <a:lnTo>
                        <a:pt x="948" y="86"/>
                      </a:lnTo>
                      <a:lnTo>
                        <a:pt x="948" y="86"/>
                      </a:lnTo>
                      <a:lnTo>
                        <a:pt x="954" y="86"/>
                      </a:lnTo>
                      <a:lnTo>
                        <a:pt x="962" y="88"/>
                      </a:lnTo>
                      <a:lnTo>
                        <a:pt x="968" y="92"/>
                      </a:lnTo>
                      <a:lnTo>
                        <a:pt x="974" y="96"/>
                      </a:lnTo>
                      <a:lnTo>
                        <a:pt x="978" y="102"/>
                      </a:lnTo>
                      <a:lnTo>
                        <a:pt x="982" y="108"/>
                      </a:lnTo>
                      <a:lnTo>
                        <a:pt x="984" y="114"/>
                      </a:lnTo>
                      <a:lnTo>
                        <a:pt x="984" y="122"/>
                      </a:lnTo>
                      <a:lnTo>
                        <a:pt x="984" y="122"/>
                      </a:lnTo>
                      <a:lnTo>
                        <a:pt x="984" y="130"/>
                      </a:lnTo>
                      <a:lnTo>
                        <a:pt x="982" y="136"/>
                      </a:lnTo>
                      <a:lnTo>
                        <a:pt x="978" y="144"/>
                      </a:lnTo>
                      <a:lnTo>
                        <a:pt x="974" y="148"/>
                      </a:lnTo>
                      <a:lnTo>
                        <a:pt x="968" y="154"/>
                      </a:lnTo>
                      <a:lnTo>
                        <a:pt x="962" y="156"/>
                      </a:lnTo>
                      <a:lnTo>
                        <a:pt x="954" y="158"/>
                      </a:lnTo>
                      <a:lnTo>
                        <a:pt x="948" y="160"/>
                      </a:lnTo>
                      <a:lnTo>
                        <a:pt x="948" y="160"/>
                      </a:lnTo>
                      <a:close/>
                      <a:moveTo>
                        <a:pt x="1112" y="160"/>
                      </a:moveTo>
                      <a:lnTo>
                        <a:pt x="1112" y="160"/>
                      </a:lnTo>
                      <a:lnTo>
                        <a:pt x="1104" y="158"/>
                      </a:lnTo>
                      <a:lnTo>
                        <a:pt x="1098" y="156"/>
                      </a:lnTo>
                      <a:lnTo>
                        <a:pt x="1092" y="154"/>
                      </a:lnTo>
                      <a:lnTo>
                        <a:pt x="1086" y="148"/>
                      </a:lnTo>
                      <a:lnTo>
                        <a:pt x="1082" y="144"/>
                      </a:lnTo>
                      <a:lnTo>
                        <a:pt x="1078" y="136"/>
                      </a:lnTo>
                      <a:lnTo>
                        <a:pt x="1076" y="130"/>
                      </a:lnTo>
                      <a:lnTo>
                        <a:pt x="1076" y="122"/>
                      </a:lnTo>
                      <a:lnTo>
                        <a:pt x="1076" y="122"/>
                      </a:lnTo>
                      <a:lnTo>
                        <a:pt x="1076" y="114"/>
                      </a:lnTo>
                      <a:lnTo>
                        <a:pt x="1078" y="108"/>
                      </a:lnTo>
                      <a:lnTo>
                        <a:pt x="1082" y="102"/>
                      </a:lnTo>
                      <a:lnTo>
                        <a:pt x="1086" y="96"/>
                      </a:lnTo>
                      <a:lnTo>
                        <a:pt x="1092" y="92"/>
                      </a:lnTo>
                      <a:lnTo>
                        <a:pt x="1098" y="88"/>
                      </a:lnTo>
                      <a:lnTo>
                        <a:pt x="1104" y="86"/>
                      </a:lnTo>
                      <a:lnTo>
                        <a:pt x="1112" y="86"/>
                      </a:lnTo>
                      <a:lnTo>
                        <a:pt x="1112" y="86"/>
                      </a:lnTo>
                      <a:lnTo>
                        <a:pt x="1120" y="86"/>
                      </a:lnTo>
                      <a:lnTo>
                        <a:pt x="1126" y="88"/>
                      </a:lnTo>
                      <a:lnTo>
                        <a:pt x="1134" y="92"/>
                      </a:lnTo>
                      <a:lnTo>
                        <a:pt x="1138" y="96"/>
                      </a:lnTo>
                      <a:lnTo>
                        <a:pt x="1144" y="102"/>
                      </a:lnTo>
                      <a:lnTo>
                        <a:pt x="1146" y="108"/>
                      </a:lnTo>
                      <a:lnTo>
                        <a:pt x="1148" y="114"/>
                      </a:lnTo>
                      <a:lnTo>
                        <a:pt x="1150" y="122"/>
                      </a:lnTo>
                      <a:lnTo>
                        <a:pt x="1150" y="122"/>
                      </a:lnTo>
                      <a:lnTo>
                        <a:pt x="1148" y="130"/>
                      </a:lnTo>
                      <a:lnTo>
                        <a:pt x="1146" y="136"/>
                      </a:lnTo>
                      <a:lnTo>
                        <a:pt x="1144" y="144"/>
                      </a:lnTo>
                      <a:lnTo>
                        <a:pt x="1138" y="148"/>
                      </a:lnTo>
                      <a:lnTo>
                        <a:pt x="1134" y="154"/>
                      </a:lnTo>
                      <a:lnTo>
                        <a:pt x="1126" y="156"/>
                      </a:lnTo>
                      <a:lnTo>
                        <a:pt x="1120" y="158"/>
                      </a:lnTo>
                      <a:lnTo>
                        <a:pt x="1112" y="160"/>
                      </a:lnTo>
                      <a:lnTo>
                        <a:pt x="1112" y="160"/>
                      </a:lnTo>
                      <a:close/>
                      <a:moveTo>
                        <a:pt x="1278" y="160"/>
                      </a:moveTo>
                      <a:lnTo>
                        <a:pt x="1278" y="160"/>
                      </a:lnTo>
                      <a:lnTo>
                        <a:pt x="1270" y="158"/>
                      </a:lnTo>
                      <a:lnTo>
                        <a:pt x="1264" y="156"/>
                      </a:lnTo>
                      <a:lnTo>
                        <a:pt x="1256" y="154"/>
                      </a:lnTo>
                      <a:lnTo>
                        <a:pt x="1252" y="148"/>
                      </a:lnTo>
                      <a:lnTo>
                        <a:pt x="1246" y="144"/>
                      </a:lnTo>
                      <a:lnTo>
                        <a:pt x="1244" y="136"/>
                      </a:lnTo>
                      <a:lnTo>
                        <a:pt x="1242" y="130"/>
                      </a:lnTo>
                      <a:lnTo>
                        <a:pt x="1240" y="122"/>
                      </a:lnTo>
                      <a:lnTo>
                        <a:pt x="1240" y="122"/>
                      </a:lnTo>
                      <a:lnTo>
                        <a:pt x="1242" y="114"/>
                      </a:lnTo>
                      <a:lnTo>
                        <a:pt x="1244" y="108"/>
                      </a:lnTo>
                      <a:lnTo>
                        <a:pt x="1246" y="102"/>
                      </a:lnTo>
                      <a:lnTo>
                        <a:pt x="1252" y="96"/>
                      </a:lnTo>
                      <a:lnTo>
                        <a:pt x="1256" y="92"/>
                      </a:lnTo>
                      <a:lnTo>
                        <a:pt x="1264" y="88"/>
                      </a:lnTo>
                      <a:lnTo>
                        <a:pt x="1270" y="86"/>
                      </a:lnTo>
                      <a:lnTo>
                        <a:pt x="1278" y="86"/>
                      </a:lnTo>
                      <a:lnTo>
                        <a:pt x="1278" y="86"/>
                      </a:lnTo>
                      <a:lnTo>
                        <a:pt x="1286" y="86"/>
                      </a:lnTo>
                      <a:lnTo>
                        <a:pt x="1292" y="88"/>
                      </a:lnTo>
                      <a:lnTo>
                        <a:pt x="1298" y="92"/>
                      </a:lnTo>
                      <a:lnTo>
                        <a:pt x="1304" y="96"/>
                      </a:lnTo>
                      <a:lnTo>
                        <a:pt x="1308" y="102"/>
                      </a:lnTo>
                      <a:lnTo>
                        <a:pt x="1312" y="108"/>
                      </a:lnTo>
                      <a:lnTo>
                        <a:pt x="1314" y="114"/>
                      </a:lnTo>
                      <a:lnTo>
                        <a:pt x="1314" y="122"/>
                      </a:lnTo>
                      <a:lnTo>
                        <a:pt x="1314" y="122"/>
                      </a:lnTo>
                      <a:lnTo>
                        <a:pt x="1314" y="130"/>
                      </a:lnTo>
                      <a:lnTo>
                        <a:pt x="1312" y="136"/>
                      </a:lnTo>
                      <a:lnTo>
                        <a:pt x="1308" y="144"/>
                      </a:lnTo>
                      <a:lnTo>
                        <a:pt x="1304" y="148"/>
                      </a:lnTo>
                      <a:lnTo>
                        <a:pt x="1298" y="154"/>
                      </a:lnTo>
                      <a:lnTo>
                        <a:pt x="1292" y="156"/>
                      </a:lnTo>
                      <a:lnTo>
                        <a:pt x="1286" y="158"/>
                      </a:lnTo>
                      <a:lnTo>
                        <a:pt x="1278" y="160"/>
                      </a:lnTo>
                      <a:lnTo>
                        <a:pt x="1278" y="160"/>
                      </a:lnTo>
                      <a:close/>
                    </a:path>
                  </a:pathLst>
                </a:custGeom>
                <a:solidFill>
                  <a:srgbClr val="F7F8F8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67" name="Freeform 72"/>
                <p:cNvSpPr>
                  <a:spLocks/>
                </p:cNvSpPr>
                <p:nvPr/>
              </p:nvSpPr>
              <p:spPr bwMode="auto">
                <a:xfrm>
                  <a:off x="7164388" y="935038"/>
                  <a:ext cx="311150" cy="311150"/>
                </a:xfrm>
                <a:custGeom>
                  <a:avLst/>
                  <a:gdLst/>
                  <a:ahLst/>
                  <a:cxnLst>
                    <a:cxn ang="0">
                      <a:pos x="196" y="196"/>
                    </a:cxn>
                    <a:cxn ang="0">
                      <a:pos x="0" y="196"/>
                    </a:cxn>
                    <a:cxn ang="0">
                      <a:pos x="0" y="0"/>
                    </a:cxn>
                    <a:cxn ang="0">
                      <a:pos x="196" y="196"/>
                    </a:cxn>
                  </a:cxnLst>
                  <a:rect l="0" t="0" r="r" b="b"/>
                  <a:pathLst>
                    <a:path w="196" h="196">
                      <a:moveTo>
                        <a:pt x="196" y="196"/>
                      </a:moveTo>
                      <a:lnTo>
                        <a:pt x="0" y="196"/>
                      </a:lnTo>
                      <a:lnTo>
                        <a:pt x="0" y="0"/>
                      </a:lnTo>
                      <a:lnTo>
                        <a:pt x="196" y="196"/>
                      </a:lnTo>
                      <a:close/>
                    </a:path>
                  </a:pathLst>
                </a:custGeom>
                <a:solidFill>
                  <a:srgbClr val="CFCFCE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68" name="Freeform 73"/>
                <p:cNvSpPr>
                  <a:spLocks/>
                </p:cNvSpPr>
                <p:nvPr/>
              </p:nvSpPr>
              <p:spPr bwMode="auto">
                <a:xfrm>
                  <a:off x="4478338" y="1287463"/>
                  <a:ext cx="3086100" cy="1428750"/>
                </a:xfrm>
                <a:custGeom>
                  <a:avLst/>
                  <a:gdLst/>
                  <a:ahLst/>
                  <a:cxnLst>
                    <a:cxn ang="0">
                      <a:pos x="1668" y="42"/>
                    </a:cxn>
                    <a:cxn ang="0">
                      <a:pos x="1668" y="42"/>
                    </a:cxn>
                    <a:cxn ang="0">
                      <a:pos x="1664" y="34"/>
                    </a:cxn>
                    <a:cxn ang="0">
                      <a:pos x="1658" y="26"/>
                    </a:cxn>
                    <a:cxn ang="0">
                      <a:pos x="1652" y="18"/>
                    </a:cxn>
                    <a:cxn ang="0">
                      <a:pos x="1646" y="12"/>
                    </a:cxn>
                    <a:cxn ang="0">
                      <a:pos x="1646" y="12"/>
                    </a:cxn>
                    <a:cxn ang="0">
                      <a:pos x="1636" y="8"/>
                    </a:cxn>
                    <a:cxn ang="0">
                      <a:pos x="1628" y="4"/>
                    </a:cxn>
                    <a:cxn ang="0">
                      <a:pos x="1618" y="2"/>
                    </a:cxn>
                    <a:cxn ang="0">
                      <a:pos x="1610" y="0"/>
                    </a:cxn>
                    <a:cxn ang="0">
                      <a:pos x="60" y="0"/>
                    </a:cxn>
                    <a:cxn ang="0">
                      <a:pos x="60" y="0"/>
                    </a:cxn>
                    <a:cxn ang="0">
                      <a:pos x="46" y="2"/>
                    </a:cxn>
                    <a:cxn ang="0">
                      <a:pos x="32" y="6"/>
                    </a:cxn>
                    <a:cxn ang="0">
                      <a:pos x="20" y="14"/>
                    </a:cxn>
                    <a:cxn ang="0">
                      <a:pos x="10" y="26"/>
                    </a:cxn>
                    <a:cxn ang="0">
                      <a:pos x="10" y="26"/>
                    </a:cxn>
                    <a:cxn ang="0">
                      <a:pos x="4" y="38"/>
                    </a:cxn>
                    <a:cxn ang="0">
                      <a:pos x="0" y="52"/>
                    </a:cxn>
                    <a:cxn ang="0">
                      <a:pos x="0" y="66"/>
                    </a:cxn>
                    <a:cxn ang="0">
                      <a:pos x="2" y="80"/>
                    </a:cxn>
                    <a:cxn ang="0">
                      <a:pos x="268" y="900"/>
                    </a:cxn>
                    <a:cxn ang="0">
                      <a:pos x="1944" y="900"/>
                    </a:cxn>
                    <a:cxn ang="0">
                      <a:pos x="1668" y="42"/>
                    </a:cxn>
                  </a:cxnLst>
                  <a:rect l="0" t="0" r="r" b="b"/>
                  <a:pathLst>
                    <a:path w="1944" h="900">
                      <a:moveTo>
                        <a:pt x="1668" y="42"/>
                      </a:moveTo>
                      <a:lnTo>
                        <a:pt x="1668" y="42"/>
                      </a:lnTo>
                      <a:lnTo>
                        <a:pt x="1664" y="34"/>
                      </a:lnTo>
                      <a:lnTo>
                        <a:pt x="1658" y="26"/>
                      </a:lnTo>
                      <a:lnTo>
                        <a:pt x="1652" y="18"/>
                      </a:lnTo>
                      <a:lnTo>
                        <a:pt x="1646" y="12"/>
                      </a:lnTo>
                      <a:lnTo>
                        <a:pt x="1646" y="12"/>
                      </a:lnTo>
                      <a:lnTo>
                        <a:pt x="1636" y="8"/>
                      </a:lnTo>
                      <a:lnTo>
                        <a:pt x="1628" y="4"/>
                      </a:lnTo>
                      <a:lnTo>
                        <a:pt x="1618" y="2"/>
                      </a:lnTo>
                      <a:lnTo>
                        <a:pt x="1610" y="0"/>
                      </a:lnTo>
                      <a:lnTo>
                        <a:pt x="60" y="0"/>
                      </a:lnTo>
                      <a:lnTo>
                        <a:pt x="60" y="0"/>
                      </a:lnTo>
                      <a:lnTo>
                        <a:pt x="46" y="2"/>
                      </a:lnTo>
                      <a:lnTo>
                        <a:pt x="32" y="6"/>
                      </a:lnTo>
                      <a:lnTo>
                        <a:pt x="20" y="14"/>
                      </a:lnTo>
                      <a:lnTo>
                        <a:pt x="10" y="26"/>
                      </a:lnTo>
                      <a:lnTo>
                        <a:pt x="10" y="26"/>
                      </a:lnTo>
                      <a:lnTo>
                        <a:pt x="4" y="38"/>
                      </a:lnTo>
                      <a:lnTo>
                        <a:pt x="0" y="52"/>
                      </a:lnTo>
                      <a:lnTo>
                        <a:pt x="0" y="66"/>
                      </a:lnTo>
                      <a:lnTo>
                        <a:pt x="2" y="80"/>
                      </a:lnTo>
                      <a:lnTo>
                        <a:pt x="268" y="900"/>
                      </a:lnTo>
                      <a:lnTo>
                        <a:pt x="1944" y="900"/>
                      </a:lnTo>
                      <a:lnTo>
                        <a:pt x="1668" y="42"/>
                      </a:lnTo>
                      <a:close/>
                    </a:path>
                  </a:pathLst>
                </a:custGeom>
                <a:solidFill>
                  <a:srgbClr val="FBC153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5121881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21F8C-8D68-4B31-8183-247A8A23D393}" type="datetimeFigureOut">
              <a:rPr lang="ko-KR" altLang="en-US" smtClean="0"/>
              <a:t>2023-04-23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F6038-6A9F-448C-AE1E-FED97451AB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55875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21F8C-8D68-4B31-8183-247A8A23D393}" type="datetimeFigureOut">
              <a:rPr lang="ko-KR" altLang="en-US" smtClean="0"/>
              <a:t>2023-04-23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F6038-6A9F-448C-AE1E-FED97451AB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88524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21F8C-8D68-4B31-8183-247A8A23D393}" type="datetimeFigureOut">
              <a:rPr lang="ko-KR" altLang="en-US" smtClean="0"/>
              <a:t>2023-04-23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F6038-6A9F-448C-AE1E-FED97451AB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11239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21F8C-8D68-4B31-8183-247A8A23D393}" type="datetimeFigureOut">
              <a:rPr lang="ko-KR" altLang="en-US" smtClean="0"/>
              <a:t>2023-04-23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F6038-6A9F-448C-AE1E-FED97451AB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95024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21F8C-8D68-4B31-8183-247A8A23D393}" type="datetimeFigureOut">
              <a:rPr lang="ko-KR" altLang="en-US" smtClean="0"/>
              <a:t>2023-04-23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F6038-6A9F-448C-AE1E-FED97451AB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15848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21F8C-8D68-4B31-8183-247A8A23D393}" type="datetimeFigureOut">
              <a:rPr lang="ko-KR" altLang="en-US" smtClean="0"/>
              <a:t>2023-04-23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F6038-6A9F-448C-AE1E-FED97451AB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9440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21F8C-8D68-4B31-8183-247A8A23D393}" type="datetimeFigureOut">
              <a:rPr lang="ko-KR" altLang="en-US" smtClean="0"/>
              <a:t>2023-04-23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F6038-6A9F-448C-AE1E-FED97451AB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04040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5" Type="http://schemas.openxmlformats.org/officeDocument/2006/relationships/slideLayout" Target="../slideLayouts/slideLayout22.xml"/><Relationship Id="rId4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221F8C-8D68-4B31-8183-247A8A23D393}" type="datetimeFigureOut">
              <a:rPr lang="ko-KR" altLang="en-US" smtClean="0"/>
              <a:t>2023-04-23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EF6038-6A9F-448C-AE1E-FED97451AB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77146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2951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14846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2632285" y="2901806"/>
            <a:ext cx="5365630" cy="1837382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751162" y="-9574"/>
            <a:ext cx="9144000" cy="913471"/>
          </a:xfrm>
        </p:spPr>
        <p:txBody>
          <a:bodyPr>
            <a:normAutofit/>
          </a:bodyPr>
          <a:lstStyle/>
          <a:p>
            <a:r>
              <a:rPr lang="ko-KR" altLang="en-US" sz="4000" dirty="0" smtClean="0"/>
              <a:t>제</a:t>
            </a:r>
            <a:r>
              <a:rPr lang="en-US" altLang="ko-KR" sz="4000" dirty="0" smtClean="0"/>
              <a:t>24</a:t>
            </a:r>
            <a:r>
              <a:rPr lang="ko-KR" altLang="en-US" sz="4000" dirty="0" smtClean="0"/>
              <a:t>강 </a:t>
            </a:r>
            <a:r>
              <a:rPr lang="ko-KR" altLang="en-US" sz="4000" dirty="0" err="1" smtClean="0"/>
              <a:t>리니어</a:t>
            </a:r>
            <a:r>
              <a:rPr lang="ko-KR" altLang="en-US" sz="4000" dirty="0" smtClean="0"/>
              <a:t> 레이아웃 응용실습</a:t>
            </a:r>
            <a:r>
              <a:rPr lang="en-US" altLang="ko-KR" sz="4000" dirty="0" smtClean="0"/>
              <a:t>(1)</a:t>
            </a:r>
            <a:endParaRPr lang="ko-KR" altLang="en-US" sz="4000" dirty="0"/>
          </a:p>
        </p:txBody>
      </p:sp>
      <p:sp>
        <p:nvSpPr>
          <p:cNvPr id="4" name="내용 개체 틀 1"/>
          <p:cNvSpPr txBox="1">
            <a:spLocks/>
          </p:cNvSpPr>
          <p:nvPr/>
        </p:nvSpPr>
        <p:spPr>
          <a:xfrm>
            <a:off x="2338400" y="1194822"/>
            <a:ext cx="8395895" cy="1006511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l"/>
            </a:pPr>
            <a:r>
              <a:rPr lang="ko-KR" altLang="en-US" sz="2000" b="1" dirty="0" err="1" smtClean="0">
                <a:solidFill>
                  <a:srgbClr val="0070C0"/>
                </a:solidFill>
              </a:rPr>
              <a:t>리니어</a:t>
            </a:r>
            <a:r>
              <a:rPr lang="ko-KR" altLang="en-US" sz="2000" b="1" dirty="0" smtClean="0">
                <a:solidFill>
                  <a:srgbClr val="0070C0"/>
                </a:solidFill>
              </a:rPr>
              <a:t> 레이아웃의 응용실습</a:t>
            </a:r>
            <a:endParaRPr lang="en-US" altLang="ko-KR" sz="2000" b="1" dirty="0" smtClean="0">
              <a:solidFill>
                <a:srgbClr val="0070C0"/>
              </a:solidFill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ko-KR" altLang="en-US" sz="2000" b="1" dirty="0" smtClean="0">
                <a:solidFill>
                  <a:srgbClr val="0070C0"/>
                </a:solidFill>
              </a:rPr>
              <a:t>스타일파일을 </a:t>
            </a:r>
            <a:r>
              <a:rPr lang="en-US" altLang="ko-KR" sz="2000" b="1" dirty="0" smtClean="0">
                <a:solidFill>
                  <a:srgbClr val="0070C0"/>
                </a:solidFill>
              </a:rPr>
              <a:t>res/</a:t>
            </a:r>
            <a:r>
              <a:rPr lang="en-US" altLang="ko-KR" sz="2000" b="1" dirty="0" err="1" smtClean="0">
                <a:solidFill>
                  <a:srgbClr val="0070C0"/>
                </a:solidFill>
              </a:rPr>
              <a:t>drawable</a:t>
            </a:r>
            <a:r>
              <a:rPr lang="ko-KR" altLang="en-US" sz="2000" b="1" dirty="0" smtClean="0">
                <a:solidFill>
                  <a:srgbClr val="0070C0"/>
                </a:solidFill>
              </a:rPr>
              <a:t>폴더에</a:t>
            </a:r>
            <a:r>
              <a:rPr lang="en-US" altLang="ko-KR" sz="2000" b="1" dirty="0" smtClean="0">
                <a:solidFill>
                  <a:srgbClr val="0070C0"/>
                </a:solidFill>
              </a:rPr>
              <a:t> </a:t>
            </a:r>
            <a:r>
              <a:rPr lang="ko-KR" altLang="en-US" sz="2000" b="1" dirty="0" smtClean="0">
                <a:solidFill>
                  <a:srgbClr val="0070C0"/>
                </a:solidFill>
              </a:rPr>
              <a:t>추가하는 방법</a:t>
            </a:r>
            <a:endParaRPr lang="en-US" altLang="ko-KR" sz="2000" b="1" dirty="0" smtClean="0">
              <a:solidFill>
                <a:srgbClr val="0070C0"/>
              </a:solidFill>
            </a:endParaRPr>
          </a:p>
          <a:p>
            <a:pPr>
              <a:buFont typeface="Wingdings" panose="05000000000000000000" pitchFamily="2" charset="2"/>
              <a:buChar char="l"/>
            </a:pPr>
            <a:endParaRPr lang="en-US" altLang="ko-KR" sz="2000" b="1" dirty="0" smtClean="0">
              <a:solidFill>
                <a:srgbClr val="0070C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836810" y="3003406"/>
            <a:ext cx="1478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dirty="0" smtClean="0">
                <a:solidFill>
                  <a:prstClr val="black"/>
                </a:solidFill>
              </a:rPr>
              <a:t>학습 목표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6" name="내용 개체 틀 1"/>
          <p:cNvSpPr txBox="1">
            <a:spLocks/>
          </p:cNvSpPr>
          <p:nvPr/>
        </p:nvSpPr>
        <p:spPr bwMode="auto">
          <a:xfrm>
            <a:off x="3200434" y="3530584"/>
            <a:ext cx="5182497" cy="10543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180975" indent="-180975" algn="l" rtl="0" eaLnBrk="0" fontAlgn="base" hangingPunct="0">
              <a:spcBef>
                <a:spcPct val="0"/>
              </a:spcBef>
              <a:spcAft>
                <a:spcPct val="4000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44500" indent="-261938" algn="l" rtl="0" eaLnBrk="0" fontAlgn="base" hangingPunct="0">
              <a:spcBef>
                <a:spcPct val="0"/>
              </a:spcBef>
              <a:spcAft>
                <a:spcPct val="40000"/>
              </a:spcAft>
              <a:buChar char="–"/>
              <a:defRPr>
                <a:solidFill>
                  <a:schemeClr val="tx1"/>
                </a:solidFill>
                <a:latin typeface="+mn-lt"/>
                <a:cs typeface="+mn-cs"/>
              </a:defRPr>
            </a:lvl2pPr>
            <a:lvl3pPr marL="720725" indent="-274638" algn="l" rtl="0" eaLnBrk="0" fontAlgn="base" hangingPunct="0">
              <a:spcBef>
                <a:spcPct val="0"/>
              </a:spcBef>
              <a:spcAft>
                <a:spcPct val="40000"/>
              </a:spcAft>
              <a:buChar char="•"/>
              <a:defRPr>
                <a:solidFill>
                  <a:schemeClr val="tx1"/>
                </a:solidFill>
                <a:latin typeface="+mn-lt"/>
                <a:cs typeface="+mn-cs"/>
              </a:defRPr>
            </a:lvl3pPr>
            <a:lvl4pPr marL="987425" indent="-265113" algn="l" rtl="0" eaLnBrk="0" fontAlgn="base" hangingPunct="0">
              <a:spcBef>
                <a:spcPct val="0"/>
              </a:spcBef>
              <a:spcAft>
                <a:spcPct val="40000"/>
              </a:spcAft>
              <a:buChar char="–"/>
              <a:defRPr>
                <a:solidFill>
                  <a:schemeClr val="tx1"/>
                </a:solidFill>
                <a:latin typeface="+mn-lt"/>
                <a:cs typeface="+mn-cs"/>
              </a:defRPr>
            </a:lvl4pPr>
            <a:lvl5pPr marL="1254125" indent="-265113" algn="l" rtl="0" eaLnBrk="0" fontAlgn="base" hangingPunct="0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5pPr>
            <a:lvl6pPr marL="1711325" indent="-265113" algn="l" rtl="0" fontAlgn="base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6pPr>
            <a:lvl7pPr marL="2168525" indent="-265113" algn="l" rtl="0" fontAlgn="base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7pPr>
            <a:lvl8pPr marL="2625725" indent="-265113" algn="l" rtl="0" fontAlgn="base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8pPr>
            <a:lvl9pPr marL="3082925" indent="-265113" algn="l" rtl="0" fontAlgn="base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latinLnBrk="0">
              <a:buFont typeface="Arial" charset="0"/>
              <a:buChar char="•"/>
            </a:pPr>
            <a:r>
              <a:rPr lang="ko-KR" altLang="en-US" sz="1600" kern="0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리니어</a:t>
            </a:r>
            <a:r>
              <a:rPr lang="ko-KR" altLang="en-US" sz="1600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레이아웃의 기본개념과 특성을 이해</a:t>
            </a:r>
            <a:endParaRPr lang="en-US" altLang="ko-KR" sz="1600" kern="0" dirty="0" smtClean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atinLnBrk="0">
              <a:buFont typeface="Arial" charset="0"/>
              <a:buChar char="•"/>
            </a:pPr>
            <a:r>
              <a:rPr lang="ko-KR" altLang="en-US" sz="1600" kern="0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리니어</a:t>
            </a:r>
            <a:r>
              <a:rPr lang="ko-KR" altLang="en-US" sz="1600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kern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레이아웃의 다양한 </a:t>
            </a:r>
            <a:r>
              <a:rPr lang="ko-KR" altLang="en-US" sz="1600" kern="0" dirty="0" err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텍스트뷰를</a:t>
            </a:r>
            <a:r>
              <a:rPr lang="ko-KR" altLang="en-US" sz="1600" kern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응용 </a:t>
            </a:r>
            <a:endParaRPr lang="en-US" altLang="ko-KR" sz="1600" kern="0" dirty="0" smtClean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atinLnBrk="0">
              <a:buFont typeface="Arial" charset="0"/>
              <a:buChar char="•"/>
            </a:pPr>
            <a:r>
              <a:rPr lang="ko-KR" altLang="en-US" sz="1600" kern="0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뷰와</a:t>
            </a:r>
            <a:r>
              <a:rPr lang="ko-KR" altLang="en-US" sz="1600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연계된 </a:t>
            </a:r>
            <a:r>
              <a:rPr lang="ko-KR" altLang="en-US" sz="1600" kern="0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안드로이드</a:t>
            </a:r>
            <a:r>
              <a:rPr lang="ko-KR" altLang="en-US" sz="1600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레이아웃 설계를 이해</a:t>
            </a:r>
            <a:endParaRPr lang="en-US" altLang="ko-KR" sz="1600" kern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19835" cy="2648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5627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6388" y="0"/>
            <a:ext cx="2046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prstClr val="black"/>
                </a:solidFill>
              </a:rPr>
              <a:t>[MainActivity.java</a:t>
            </a:r>
            <a:r>
              <a:rPr lang="en-US" altLang="ko-KR" dirty="0">
                <a:solidFill>
                  <a:prstClr val="black"/>
                </a:solidFill>
              </a:rPr>
              <a:t>]</a:t>
            </a:r>
            <a:endParaRPr lang="ko-KR" altLang="en-US" dirty="0">
              <a:solidFill>
                <a:prstClr val="black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r="32402" b="41869"/>
          <a:stretch/>
        </p:blipFill>
        <p:spPr>
          <a:xfrm>
            <a:off x="0" y="369332"/>
            <a:ext cx="12007970" cy="5808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4873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081176" y="780085"/>
            <a:ext cx="10021019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prstClr val="black"/>
                </a:solidFill>
              </a:rPr>
              <a:t>package </a:t>
            </a:r>
            <a:r>
              <a:rPr lang="en-US" altLang="ko-KR" sz="2400" dirty="0" err="1">
                <a:solidFill>
                  <a:prstClr val="black"/>
                </a:solidFill>
              </a:rPr>
              <a:t>com.example.poem</a:t>
            </a:r>
            <a:r>
              <a:rPr lang="en-US" altLang="ko-KR" sz="2400" dirty="0">
                <a:solidFill>
                  <a:prstClr val="black"/>
                </a:solidFill>
              </a:rPr>
              <a:t>;</a:t>
            </a:r>
          </a:p>
          <a:p>
            <a:endParaRPr lang="en-US" altLang="ko-KR" sz="2400" dirty="0">
              <a:solidFill>
                <a:prstClr val="black"/>
              </a:solidFill>
            </a:endParaRPr>
          </a:p>
          <a:p>
            <a:r>
              <a:rPr lang="en-US" altLang="ko-KR" sz="2400" dirty="0">
                <a:solidFill>
                  <a:prstClr val="black"/>
                </a:solidFill>
              </a:rPr>
              <a:t>import android.support.v7.app.AppCompatActivity;</a:t>
            </a:r>
          </a:p>
          <a:p>
            <a:r>
              <a:rPr lang="en-US" altLang="ko-KR" sz="2400" dirty="0">
                <a:solidFill>
                  <a:prstClr val="black"/>
                </a:solidFill>
              </a:rPr>
              <a:t>import </a:t>
            </a:r>
            <a:r>
              <a:rPr lang="en-US" altLang="ko-KR" sz="2400" dirty="0" err="1">
                <a:solidFill>
                  <a:prstClr val="black"/>
                </a:solidFill>
              </a:rPr>
              <a:t>android.os.Bundle</a:t>
            </a:r>
            <a:r>
              <a:rPr lang="en-US" altLang="ko-KR" sz="2400" dirty="0">
                <a:solidFill>
                  <a:prstClr val="black"/>
                </a:solidFill>
              </a:rPr>
              <a:t>;</a:t>
            </a:r>
          </a:p>
          <a:p>
            <a:endParaRPr lang="en-US" altLang="ko-KR" sz="2400" dirty="0">
              <a:solidFill>
                <a:prstClr val="black"/>
              </a:solidFill>
            </a:endParaRPr>
          </a:p>
          <a:p>
            <a:r>
              <a:rPr lang="en-US" altLang="ko-KR" sz="2400" dirty="0">
                <a:solidFill>
                  <a:prstClr val="black"/>
                </a:solidFill>
              </a:rPr>
              <a:t>public class </a:t>
            </a:r>
            <a:r>
              <a:rPr lang="en-US" altLang="ko-KR" sz="2400" dirty="0" err="1">
                <a:solidFill>
                  <a:prstClr val="black"/>
                </a:solidFill>
              </a:rPr>
              <a:t>MainActivity</a:t>
            </a:r>
            <a:r>
              <a:rPr lang="en-US" altLang="ko-KR" sz="2400" dirty="0">
                <a:solidFill>
                  <a:prstClr val="black"/>
                </a:solidFill>
              </a:rPr>
              <a:t> extends </a:t>
            </a:r>
            <a:r>
              <a:rPr lang="en-US" altLang="ko-KR" sz="2400" dirty="0" err="1">
                <a:solidFill>
                  <a:prstClr val="black"/>
                </a:solidFill>
              </a:rPr>
              <a:t>AppCompatActivity</a:t>
            </a:r>
            <a:r>
              <a:rPr lang="en-US" altLang="ko-KR" sz="2400" dirty="0">
                <a:solidFill>
                  <a:prstClr val="black"/>
                </a:solidFill>
              </a:rPr>
              <a:t> {</a:t>
            </a:r>
          </a:p>
          <a:p>
            <a:endParaRPr lang="en-US" altLang="ko-KR" sz="2400" dirty="0">
              <a:solidFill>
                <a:prstClr val="black"/>
              </a:solidFill>
            </a:endParaRPr>
          </a:p>
          <a:p>
            <a:r>
              <a:rPr lang="en-US" altLang="ko-KR" sz="2400" dirty="0">
                <a:solidFill>
                  <a:prstClr val="black"/>
                </a:solidFill>
              </a:rPr>
              <a:t>    @Override</a:t>
            </a:r>
          </a:p>
          <a:p>
            <a:r>
              <a:rPr lang="en-US" altLang="ko-KR" sz="2400" dirty="0">
                <a:solidFill>
                  <a:prstClr val="black"/>
                </a:solidFill>
              </a:rPr>
              <a:t>    protected void </a:t>
            </a:r>
            <a:r>
              <a:rPr lang="en-US" altLang="ko-KR" sz="2400" dirty="0" err="1">
                <a:solidFill>
                  <a:prstClr val="black"/>
                </a:solidFill>
              </a:rPr>
              <a:t>onCreate</a:t>
            </a:r>
            <a:r>
              <a:rPr lang="en-US" altLang="ko-KR" sz="2400" dirty="0">
                <a:solidFill>
                  <a:prstClr val="black"/>
                </a:solidFill>
              </a:rPr>
              <a:t>(Bundle </a:t>
            </a:r>
            <a:r>
              <a:rPr lang="en-US" altLang="ko-KR" sz="2400" dirty="0" err="1">
                <a:solidFill>
                  <a:prstClr val="black"/>
                </a:solidFill>
              </a:rPr>
              <a:t>savedInstanceState</a:t>
            </a:r>
            <a:r>
              <a:rPr lang="en-US" altLang="ko-KR" sz="2400" dirty="0">
                <a:solidFill>
                  <a:prstClr val="black"/>
                </a:solidFill>
              </a:rPr>
              <a:t>) {</a:t>
            </a:r>
          </a:p>
          <a:p>
            <a:r>
              <a:rPr lang="en-US" altLang="ko-KR" sz="2400" dirty="0">
                <a:solidFill>
                  <a:prstClr val="black"/>
                </a:solidFill>
              </a:rPr>
              <a:t>        </a:t>
            </a:r>
            <a:r>
              <a:rPr lang="en-US" altLang="ko-KR" sz="2400" dirty="0" err="1">
                <a:solidFill>
                  <a:prstClr val="black"/>
                </a:solidFill>
              </a:rPr>
              <a:t>super.onCreate</a:t>
            </a:r>
            <a:r>
              <a:rPr lang="en-US" altLang="ko-KR" sz="2400" dirty="0">
                <a:solidFill>
                  <a:prstClr val="black"/>
                </a:solidFill>
              </a:rPr>
              <a:t>(</a:t>
            </a:r>
            <a:r>
              <a:rPr lang="en-US" altLang="ko-KR" sz="2400" dirty="0" err="1">
                <a:solidFill>
                  <a:prstClr val="black"/>
                </a:solidFill>
              </a:rPr>
              <a:t>savedInstanceState</a:t>
            </a:r>
            <a:r>
              <a:rPr lang="en-US" altLang="ko-KR" sz="2400" dirty="0">
                <a:solidFill>
                  <a:prstClr val="black"/>
                </a:solidFill>
              </a:rPr>
              <a:t>);</a:t>
            </a:r>
          </a:p>
          <a:p>
            <a:r>
              <a:rPr lang="en-US" altLang="ko-KR" sz="2400" dirty="0">
                <a:solidFill>
                  <a:prstClr val="black"/>
                </a:solidFill>
              </a:rPr>
              <a:t>        </a:t>
            </a:r>
            <a:r>
              <a:rPr lang="en-US" altLang="ko-KR" sz="2400" dirty="0" err="1">
                <a:solidFill>
                  <a:prstClr val="black"/>
                </a:solidFill>
              </a:rPr>
              <a:t>setContentView</a:t>
            </a:r>
            <a:r>
              <a:rPr lang="en-US" altLang="ko-KR" sz="2400" dirty="0">
                <a:solidFill>
                  <a:prstClr val="black"/>
                </a:solidFill>
              </a:rPr>
              <a:t>(</a:t>
            </a:r>
            <a:r>
              <a:rPr lang="en-US" altLang="ko-KR" sz="2400" dirty="0" err="1">
                <a:solidFill>
                  <a:prstClr val="black"/>
                </a:solidFill>
              </a:rPr>
              <a:t>R.layout.activity_main</a:t>
            </a:r>
            <a:r>
              <a:rPr lang="en-US" altLang="ko-KR" sz="2400" dirty="0">
                <a:solidFill>
                  <a:prstClr val="black"/>
                </a:solidFill>
              </a:rPr>
              <a:t>);</a:t>
            </a:r>
          </a:p>
          <a:p>
            <a:r>
              <a:rPr lang="en-US" altLang="ko-KR" sz="2400" dirty="0">
                <a:solidFill>
                  <a:prstClr val="black"/>
                </a:solidFill>
              </a:rPr>
              <a:t>    }</a:t>
            </a:r>
          </a:p>
          <a:p>
            <a:r>
              <a:rPr lang="en-US" altLang="ko-KR" sz="2400" dirty="0">
                <a:solidFill>
                  <a:prstClr val="black"/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0665526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35429" y="93750"/>
            <a:ext cx="2478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prstClr val="black"/>
                </a:solidFill>
              </a:rPr>
              <a:t>[AndroidManifest.xml</a:t>
            </a:r>
            <a:r>
              <a:rPr lang="en-US" altLang="ko-KR" dirty="0">
                <a:solidFill>
                  <a:prstClr val="black"/>
                </a:solidFill>
              </a:rPr>
              <a:t>]</a:t>
            </a:r>
            <a:endParaRPr lang="ko-KR" altLang="en-US" dirty="0">
              <a:solidFill>
                <a:prstClr val="black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r="17486" b="19291"/>
          <a:stretch/>
        </p:blipFill>
        <p:spPr>
          <a:xfrm>
            <a:off x="112144" y="463083"/>
            <a:ext cx="11516263" cy="6336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6384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026544" y="489690"/>
            <a:ext cx="8902460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prstClr val="black"/>
                </a:solidFill>
              </a:rPr>
              <a:t>&lt;?xml version="1.0" encoding="utf-8"?&gt;</a:t>
            </a:r>
          </a:p>
          <a:p>
            <a:r>
              <a:rPr lang="en-US" altLang="ko-KR" dirty="0">
                <a:solidFill>
                  <a:prstClr val="black"/>
                </a:solidFill>
              </a:rPr>
              <a:t>&lt;manifest </a:t>
            </a:r>
            <a:r>
              <a:rPr lang="en-US" altLang="ko-KR" dirty="0" err="1">
                <a:solidFill>
                  <a:prstClr val="black"/>
                </a:solidFill>
              </a:rPr>
              <a:t>xmlns:android</a:t>
            </a:r>
            <a:r>
              <a:rPr lang="en-US" altLang="ko-KR" dirty="0">
                <a:solidFill>
                  <a:prstClr val="black"/>
                </a:solidFill>
              </a:rPr>
              <a:t>="http://schemas.android.com/</a:t>
            </a:r>
            <a:r>
              <a:rPr lang="en-US" altLang="ko-KR" dirty="0" err="1">
                <a:solidFill>
                  <a:prstClr val="black"/>
                </a:solidFill>
              </a:rPr>
              <a:t>apk</a:t>
            </a:r>
            <a:r>
              <a:rPr lang="en-US" altLang="ko-KR" dirty="0">
                <a:solidFill>
                  <a:prstClr val="black"/>
                </a:solidFill>
              </a:rPr>
              <a:t>/res/android"</a:t>
            </a:r>
          </a:p>
          <a:p>
            <a:r>
              <a:rPr lang="en-US" altLang="ko-KR" dirty="0">
                <a:solidFill>
                  <a:prstClr val="black"/>
                </a:solidFill>
              </a:rPr>
              <a:t>    package="</a:t>
            </a:r>
            <a:r>
              <a:rPr lang="en-US" altLang="ko-KR" dirty="0" err="1">
                <a:solidFill>
                  <a:prstClr val="black"/>
                </a:solidFill>
              </a:rPr>
              <a:t>com.example.poem</a:t>
            </a:r>
            <a:r>
              <a:rPr lang="en-US" altLang="ko-KR" dirty="0">
                <a:solidFill>
                  <a:prstClr val="black"/>
                </a:solidFill>
              </a:rPr>
              <a:t>"&gt;</a:t>
            </a:r>
          </a:p>
          <a:p>
            <a:endParaRPr lang="en-US" altLang="ko-KR" dirty="0">
              <a:solidFill>
                <a:prstClr val="black"/>
              </a:solidFill>
            </a:endParaRPr>
          </a:p>
          <a:p>
            <a:r>
              <a:rPr lang="en-US" altLang="ko-KR" dirty="0">
                <a:solidFill>
                  <a:prstClr val="black"/>
                </a:solidFill>
              </a:rPr>
              <a:t>    &lt;application</a:t>
            </a:r>
          </a:p>
          <a:p>
            <a:r>
              <a:rPr lang="en-US" altLang="ko-KR" dirty="0">
                <a:solidFill>
                  <a:prstClr val="black"/>
                </a:solidFill>
              </a:rPr>
              <a:t>        </a:t>
            </a:r>
            <a:r>
              <a:rPr lang="en-US" altLang="ko-KR" dirty="0" err="1">
                <a:solidFill>
                  <a:prstClr val="black"/>
                </a:solidFill>
              </a:rPr>
              <a:t>android:allowBackup</a:t>
            </a:r>
            <a:r>
              <a:rPr lang="en-US" altLang="ko-KR" dirty="0">
                <a:solidFill>
                  <a:prstClr val="black"/>
                </a:solidFill>
              </a:rPr>
              <a:t>="true"</a:t>
            </a:r>
          </a:p>
          <a:p>
            <a:r>
              <a:rPr lang="en-US" altLang="ko-KR" dirty="0">
                <a:solidFill>
                  <a:prstClr val="black"/>
                </a:solidFill>
              </a:rPr>
              <a:t>        </a:t>
            </a:r>
            <a:r>
              <a:rPr lang="en-US" altLang="ko-KR" dirty="0" err="1">
                <a:solidFill>
                  <a:prstClr val="black"/>
                </a:solidFill>
              </a:rPr>
              <a:t>android:icon</a:t>
            </a:r>
            <a:r>
              <a:rPr lang="en-US" altLang="ko-KR" dirty="0">
                <a:solidFill>
                  <a:prstClr val="black"/>
                </a:solidFill>
              </a:rPr>
              <a:t>="@</a:t>
            </a:r>
            <a:r>
              <a:rPr lang="en-US" altLang="ko-KR" dirty="0" err="1">
                <a:solidFill>
                  <a:prstClr val="black"/>
                </a:solidFill>
              </a:rPr>
              <a:t>mipmap</a:t>
            </a:r>
            <a:r>
              <a:rPr lang="en-US" altLang="ko-KR" dirty="0">
                <a:solidFill>
                  <a:prstClr val="black"/>
                </a:solidFill>
              </a:rPr>
              <a:t>/</a:t>
            </a:r>
            <a:r>
              <a:rPr lang="en-US" altLang="ko-KR" dirty="0" err="1">
                <a:solidFill>
                  <a:prstClr val="black"/>
                </a:solidFill>
              </a:rPr>
              <a:t>ic_launcher</a:t>
            </a:r>
            <a:r>
              <a:rPr lang="en-US" altLang="ko-KR" dirty="0">
                <a:solidFill>
                  <a:prstClr val="black"/>
                </a:solidFill>
              </a:rPr>
              <a:t>"</a:t>
            </a:r>
          </a:p>
          <a:p>
            <a:r>
              <a:rPr lang="en-US" altLang="ko-KR" dirty="0">
                <a:solidFill>
                  <a:prstClr val="black"/>
                </a:solidFill>
              </a:rPr>
              <a:t>        </a:t>
            </a:r>
            <a:r>
              <a:rPr lang="en-US" altLang="ko-KR" dirty="0" err="1">
                <a:solidFill>
                  <a:prstClr val="black"/>
                </a:solidFill>
              </a:rPr>
              <a:t>android:label</a:t>
            </a:r>
            <a:r>
              <a:rPr lang="en-US" altLang="ko-KR" dirty="0">
                <a:solidFill>
                  <a:prstClr val="black"/>
                </a:solidFill>
              </a:rPr>
              <a:t>="@string/</a:t>
            </a:r>
            <a:r>
              <a:rPr lang="en-US" altLang="ko-KR" dirty="0" err="1">
                <a:solidFill>
                  <a:prstClr val="black"/>
                </a:solidFill>
              </a:rPr>
              <a:t>app_name</a:t>
            </a:r>
            <a:r>
              <a:rPr lang="en-US" altLang="ko-KR" dirty="0">
                <a:solidFill>
                  <a:prstClr val="black"/>
                </a:solidFill>
              </a:rPr>
              <a:t>"</a:t>
            </a:r>
          </a:p>
          <a:p>
            <a:r>
              <a:rPr lang="en-US" altLang="ko-KR" dirty="0">
                <a:solidFill>
                  <a:prstClr val="black"/>
                </a:solidFill>
              </a:rPr>
              <a:t>        </a:t>
            </a:r>
            <a:r>
              <a:rPr lang="en-US" altLang="ko-KR" dirty="0" err="1">
                <a:solidFill>
                  <a:prstClr val="black"/>
                </a:solidFill>
              </a:rPr>
              <a:t>android:roundIcon</a:t>
            </a:r>
            <a:r>
              <a:rPr lang="en-US" altLang="ko-KR" dirty="0">
                <a:solidFill>
                  <a:prstClr val="black"/>
                </a:solidFill>
              </a:rPr>
              <a:t>="@</a:t>
            </a:r>
            <a:r>
              <a:rPr lang="en-US" altLang="ko-KR" dirty="0" err="1">
                <a:solidFill>
                  <a:prstClr val="black"/>
                </a:solidFill>
              </a:rPr>
              <a:t>mipmap</a:t>
            </a:r>
            <a:r>
              <a:rPr lang="en-US" altLang="ko-KR" dirty="0">
                <a:solidFill>
                  <a:prstClr val="black"/>
                </a:solidFill>
              </a:rPr>
              <a:t>/</a:t>
            </a:r>
            <a:r>
              <a:rPr lang="en-US" altLang="ko-KR" dirty="0" err="1">
                <a:solidFill>
                  <a:prstClr val="black"/>
                </a:solidFill>
              </a:rPr>
              <a:t>ic_launcher_round</a:t>
            </a:r>
            <a:r>
              <a:rPr lang="en-US" altLang="ko-KR" dirty="0">
                <a:solidFill>
                  <a:prstClr val="black"/>
                </a:solidFill>
              </a:rPr>
              <a:t>"</a:t>
            </a:r>
          </a:p>
          <a:p>
            <a:r>
              <a:rPr lang="en-US" altLang="ko-KR" dirty="0">
                <a:solidFill>
                  <a:prstClr val="black"/>
                </a:solidFill>
              </a:rPr>
              <a:t>        </a:t>
            </a:r>
            <a:r>
              <a:rPr lang="en-US" altLang="ko-KR" dirty="0" err="1">
                <a:solidFill>
                  <a:prstClr val="black"/>
                </a:solidFill>
              </a:rPr>
              <a:t>android:supportsRtl</a:t>
            </a:r>
            <a:r>
              <a:rPr lang="en-US" altLang="ko-KR" dirty="0">
                <a:solidFill>
                  <a:prstClr val="black"/>
                </a:solidFill>
              </a:rPr>
              <a:t>="true"</a:t>
            </a:r>
          </a:p>
          <a:p>
            <a:r>
              <a:rPr lang="en-US" altLang="ko-KR" dirty="0">
                <a:solidFill>
                  <a:prstClr val="black"/>
                </a:solidFill>
              </a:rPr>
              <a:t>        </a:t>
            </a:r>
            <a:r>
              <a:rPr lang="en-US" altLang="ko-KR" dirty="0" err="1">
                <a:solidFill>
                  <a:prstClr val="black"/>
                </a:solidFill>
              </a:rPr>
              <a:t>android:theme</a:t>
            </a:r>
            <a:r>
              <a:rPr lang="en-US" altLang="ko-KR" dirty="0">
                <a:solidFill>
                  <a:prstClr val="black"/>
                </a:solidFill>
              </a:rPr>
              <a:t>="@style/</a:t>
            </a:r>
            <a:r>
              <a:rPr lang="en-US" altLang="ko-KR" dirty="0" err="1">
                <a:solidFill>
                  <a:prstClr val="black"/>
                </a:solidFill>
              </a:rPr>
              <a:t>AppTheme</a:t>
            </a:r>
            <a:r>
              <a:rPr lang="en-US" altLang="ko-KR" dirty="0">
                <a:solidFill>
                  <a:prstClr val="black"/>
                </a:solidFill>
              </a:rPr>
              <a:t>"&gt;</a:t>
            </a:r>
          </a:p>
          <a:p>
            <a:r>
              <a:rPr lang="en-US" altLang="ko-KR" dirty="0">
                <a:solidFill>
                  <a:prstClr val="black"/>
                </a:solidFill>
              </a:rPr>
              <a:t>        &lt;activity </a:t>
            </a:r>
            <a:r>
              <a:rPr lang="en-US" altLang="ko-KR" dirty="0" err="1">
                <a:solidFill>
                  <a:prstClr val="black"/>
                </a:solidFill>
              </a:rPr>
              <a:t>android:name</a:t>
            </a:r>
            <a:r>
              <a:rPr lang="en-US" altLang="ko-KR" dirty="0">
                <a:solidFill>
                  <a:prstClr val="black"/>
                </a:solidFill>
              </a:rPr>
              <a:t>=".</a:t>
            </a:r>
            <a:r>
              <a:rPr lang="en-US" altLang="ko-KR" dirty="0" err="1">
                <a:solidFill>
                  <a:prstClr val="black"/>
                </a:solidFill>
              </a:rPr>
              <a:t>MainActivity</a:t>
            </a:r>
            <a:r>
              <a:rPr lang="en-US" altLang="ko-KR" dirty="0">
                <a:solidFill>
                  <a:prstClr val="black"/>
                </a:solidFill>
              </a:rPr>
              <a:t>"&gt;</a:t>
            </a:r>
          </a:p>
          <a:p>
            <a:r>
              <a:rPr lang="en-US" altLang="ko-KR" dirty="0">
                <a:solidFill>
                  <a:prstClr val="black"/>
                </a:solidFill>
              </a:rPr>
              <a:t>            &lt;intent-filter&gt;</a:t>
            </a:r>
          </a:p>
          <a:p>
            <a:r>
              <a:rPr lang="en-US" altLang="ko-KR" dirty="0">
                <a:solidFill>
                  <a:prstClr val="black"/>
                </a:solidFill>
              </a:rPr>
              <a:t>                &lt;action </a:t>
            </a:r>
            <a:r>
              <a:rPr lang="en-US" altLang="ko-KR" dirty="0" err="1">
                <a:solidFill>
                  <a:prstClr val="black"/>
                </a:solidFill>
              </a:rPr>
              <a:t>android:name</a:t>
            </a:r>
            <a:r>
              <a:rPr lang="en-US" altLang="ko-KR" dirty="0">
                <a:solidFill>
                  <a:prstClr val="black"/>
                </a:solidFill>
              </a:rPr>
              <a:t>="</a:t>
            </a:r>
            <a:r>
              <a:rPr lang="en-US" altLang="ko-KR" dirty="0" err="1">
                <a:solidFill>
                  <a:prstClr val="black"/>
                </a:solidFill>
              </a:rPr>
              <a:t>android.intent.action.MAIN</a:t>
            </a:r>
            <a:r>
              <a:rPr lang="en-US" altLang="ko-KR" dirty="0">
                <a:solidFill>
                  <a:prstClr val="black"/>
                </a:solidFill>
              </a:rPr>
              <a:t>" /&gt;</a:t>
            </a:r>
          </a:p>
          <a:p>
            <a:endParaRPr lang="en-US" altLang="ko-KR" dirty="0">
              <a:solidFill>
                <a:prstClr val="black"/>
              </a:solidFill>
            </a:endParaRPr>
          </a:p>
          <a:p>
            <a:r>
              <a:rPr lang="en-US" altLang="ko-KR" dirty="0">
                <a:solidFill>
                  <a:prstClr val="black"/>
                </a:solidFill>
              </a:rPr>
              <a:t>                &lt;category </a:t>
            </a:r>
            <a:r>
              <a:rPr lang="en-US" altLang="ko-KR" dirty="0" err="1">
                <a:solidFill>
                  <a:prstClr val="black"/>
                </a:solidFill>
              </a:rPr>
              <a:t>android:name</a:t>
            </a:r>
            <a:r>
              <a:rPr lang="en-US" altLang="ko-KR" dirty="0">
                <a:solidFill>
                  <a:prstClr val="black"/>
                </a:solidFill>
              </a:rPr>
              <a:t>="</a:t>
            </a:r>
            <a:r>
              <a:rPr lang="en-US" altLang="ko-KR" dirty="0" err="1">
                <a:solidFill>
                  <a:prstClr val="black"/>
                </a:solidFill>
              </a:rPr>
              <a:t>android.intent.category.LAUNCHER</a:t>
            </a:r>
            <a:r>
              <a:rPr lang="en-US" altLang="ko-KR" dirty="0">
                <a:solidFill>
                  <a:prstClr val="black"/>
                </a:solidFill>
              </a:rPr>
              <a:t>" /&gt;</a:t>
            </a:r>
          </a:p>
          <a:p>
            <a:r>
              <a:rPr lang="en-US" altLang="ko-KR" dirty="0">
                <a:solidFill>
                  <a:prstClr val="black"/>
                </a:solidFill>
              </a:rPr>
              <a:t>            &lt;/intent-filter&gt;</a:t>
            </a:r>
          </a:p>
          <a:p>
            <a:r>
              <a:rPr lang="en-US" altLang="ko-KR" dirty="0">
                <a:solidFill>
                  <a:prstClr val="black"/>
                </a:solidFill>
              </a:rPr>
              <a:t>        &lt;/activity&gt;</a:t>
            </a:r>
          </a:p>
          <a:p>
            <a:r>
              <a:rPr lang="en-US" altLang="ko-KR" dirty="0">
                <a:solidFill>
                  <a:prstClr val="black"/>
                </a:solidFill>
              </a:rPr>
              <a:t>    &lt;/application&gt;</a:t>
            </a:r>
          </a:p>
          <a:p>
            <a:endParaRPr lang="en-US" altLang="ko-KR" dirty="0">
              <a:solidFill>
                <a:prstClr val="black"/>
              </a:solidFill>
            </a:endParaRPr>
          </a:p>
          <a:p>
            <a:r>
              <a:rPr lang="en-US" altLang="ko-KR" dirty="0">
                <a:solidFill>
                  <a:prstClr val="black"/>
                </a:solidFill>
              </a:rPr>
              <a:t>&lt;/manifest&gt;</a:t>
            </a:r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93411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20884" t="11852" r="21250" b="-123"/>
          <a:stretch/>
        </p:blipFill>
        <p:spPr>
          <a:xfrm>
            <a:off x="1318846" y="820778"/>
            <a:ext cx="3033347" cy="597049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14863" y="0"/>
            <a:ext cx="5680495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latinLnBrk="0">
              <a:buFont typeface="Wingdings" panose="05000000000000000000" pitchFamily="2" charset="2"/>
              <a:buChar char="Ø"/>
              <a:defRPr/>
            </a:pPr>
            <a:r>
              <a:rPr lang="en-US" altLang="ko-KR" sz="2800" kern="0" dirty="0" smtClean="0">
                <a:solidFill>
                  <a:prstClr val="black"/>
                </a:solidFill>
              </a:rPr>
              <a:t> </a:t>
            </a:r>
            <a:r>
              <a:rPr lang="en-US" altLang="ko-KR" sz="2800" kern="0" dirty="0" err="1" smtClean="0">
                <a:solidFill>
                  <a:prstClr val="black"/>
                </a:solidFill>
              </a:rPr>
              <a:t>PoemWork</a:t>
            </a:r>
            <a:r>
              <a:rPr lang="ko-KR" altLang="en-US" sz="2800" kern="0" dirty="0" smtClean="0">
                <a:solidFill>
                  <a:prstClr val="black"/>
                </a:solidFill>
              </a:rPr>
              <a:t>실습</a:t>
            </a:r>
            <a:r>
              <a:rPr lang="en-US" altLang="ko-KR" sz="2800" kern="0" dirty="0" smtClean="0">
                <a:solidFill>
                  <a:prstClr val="black"/>
                </a:solidFill>
              </a:rPr>
              <a:t>-2</a:t>
            </a:r>
            <a:endParaRPr lang="en-US" altLang="ko-KR" kern="0" dirty="0" smtClean="0">
              <a:solidFill>
                <a:prstClr val="black"/>
              </a:solidFill>
            </a:endParaRPr>
          </a:p>
          <a:p>
            <a:pPr marL="742950" lvl="1" indent="-285750" latinLnBrk="0">
              <a:buFont typeface="Wingdings" panose="05000000000000000000" pitchFamily="2" charset="2"/>
              <a:buChar char="l"/>
            </a:pPr>
            <a:r>
              <a:rPr lang="ko-KR" altLang="en-US" dirty="0" err="1" smtClean="0">
                <a:solidFill>
                  <a:prstClr val="black"/>
                </a:solidFill>
              </a:rPr>
              <a:t>리니어</a:t>
            </a:r>
            <a:r>
              <a:rPr lang="ko-KR" altLang="en-US" dirty="0" smtClean="0">
                <a:solidFill>
                  <a:prstClr val="black"/>
                </a:solidFill>
              </a:rPr>
              <a:t> 레이아웃 배치</a:t>
            </a:r>
            <a:endParaRPr lang="ko-KR" altLang="en-US" kern="0" dirty="0" smtClean="0">
              <a:solidFill>
                <a:prstClr val="black"/>
              </a:solidFill>
            </a:endParaRPr>
          </a:p>
        </p:txBody>
      </p:sp>
      <p:sp>
        <p:nvSpPr>
          <p:cNvPr id="9" name="타원 8"/>
          <p:cNvSpPr/>
          <p:nvPr/>
        </p:nvSpPr>
        <p:spPr>
          <a:xfrm>
            <a:off x="2492204" y="5511117"/>
            <a:ext cx="690113" cy="65560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6" name="직선 화살표 연결선 5"/>
          <p:cNvCxnSpPr>
            <a:stCxn id="9" idx="7"/>
          </p:cNvCxnSpPr>
          <p:nvPr/>
        </p:nvCxnSpPr>
        <p:spPr>
          <a:xfrm flipV="1">
            <a:off x="3081252" y="1310054"/>
            <a:ext cx="5675886" cy="429707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729914" y="20145"/>
            <a:ext cx="52427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1600" dirty="0" smtClean="0">
                <a:solidFill>
                  <a:srgbClr val="FF0000"/>
                </a:solidFill>
              </a:rPr>
              <a:t>출력모양의 편집</a:t>
            </a:r>
            <a:endParaRPr lang="en-US" altLang="ko-KR" sz="1600" dirty="0" smtClean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 err="1" smtClean="0">
                <a:solidFill>
                  <a:srgbClr val="FF0000"/>
                </a:solidFill>
              </a:rPr>
              <a:t>Drawable</a:t>
            </a:r>
            <a:r>
              <a:rPr lang="ko-KR" altLang="en-US" sz="1600" dirty="0" smtClean="0">
                <a:solidFill>
                  <a:srgbClr val="FF0000"/>
                </a:solidFill>
              </a:rPr>
              <a:t>폴더에서 오른</a:t>
            </a:r>
            <a:r>
              <a:rPr lang="en-US" altLang="ko-KR" sz="1600" dirty="0">
                <a:solidFill>
                  <a:srgbClr val="FF0000"/>
                </a:solidFill>
              </a:rPr>
              <a:t> </a:t>
            </a:r>
            <a:r>
              <a:rPr lang="ko-KR" altLang="en-US" sz="1600" dirty="0" smtClean="0">
                <a:solidFill>
                  <a:srgbClr val="FF0000"/>
                </a:solidFill>
              </a:rPr>
              <a:t>쪽 버튼을 눌러 </a:t>
            </a:r>
            <a:r>
              <a:rPr lang="en-US" altLang="ko-KR" sz="1600" dirty="0" smtClean="0">
                <a:solidFill>
                  <a:srgbClr val="FF0000"/>
                </a:solidFill>
              </a:rPr>
              <a:t>new</a:t>
            </a:r>
            <a:r>
              <a:rPr lang="en-US" altLang="ko-KR" sz="1600" dirty="0" smtClean="0">
                <a:solidFill>
                  <a:srgbClr val="FF0000"/>
                </a:solidFill>
                <a:sym typeface="Wingdings" panose="05000000000000000000" pitchFamily="2" charset="2"/>
              </a:rPr>
              <a:t></a:t>
            </a:r>
          </a:p>
          <a:p>
            <a:r>
              <a:rPr lang="en-US" altLang="ko-KR" sz="1600" dirty="0" smtClean="0">
                <a:solidFill>
                  <a:srgbClr val="FF0000"/>
                </a:solidFill>
                <a:sym typeface="Wingdings" panose="05000000000000000000" pitchFamily="2" charset="2"/>
              </a:rPr>
              <a:t> </a:t>
            </a:r>
            <a:r>
              <a:rPr lang="en-US" altLang="ko-KR" sz="1600" dirty="0" err="1" smtClean="0">
                <a:solidFill>
                  <a:srgbClr val="FF0000"/>
                </a:solidFill>
                <a:sym typeface="Wingdings" panose="05000000000000000000" pitchFamily="2" charset="2"/>
              </a:rPr>
              <a:t>drawable</a:t>
            </a:r>
            <a:r>
              <a:rPr lang="en-US" altLang="ko-KR" sz="1600" dirty="0" smtClean="0">
                <a:solidFill>
                  <a:srgbClr val="FF0000"/>
                </a:solidFill>
                <a:sym typeface="Wingdings" panose="05000000000000000000" pitchFamily="2" charset="2"/>
              </a:rPr>
              <a:t> resource file</a:t>
            </a:r>
            <a:r>
              <a:rPr lang="ko-KR" altLang="en-US" sz="1600" dirty="0" smtClean="0">
                <a:solidFill>
                  <a:srgbClr val="FF0000"/>
                </a:solidFill>
                <a:sym typeface="Wingdings" panose="05000000000000000000" pitchFamily="2" charset="2"/>
              </a:rPr>
              <a:t>을 클릭하여 파일명을 생성한다</a:t>
            </a:r>
            <a:r>
              <a:rPr lang="en-US" altLang="ko-KR" sz="1600" dirty="0" smtClean="0">
                <a:solidFill>
                  <a:srgbClr val="FF0000"/>
                </a:solidFill>
                <a:sym typeface="Wingdings" panose="05000000000000000000" pitchFamily="2" charset="2"/>
              </a:rPr>
              <a:t>.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l="20886" t="12117" r="21156" b="-775"/>
          <a:stretch/>
        </p:blipFill>
        <p:spPr>
          <a:xfrm>
            <a:off x="8889024" y="389038"/>
            <a:ext cx="3302976" cy="6508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7301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75503" y="0"/>
            <a:ext cx="1433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>
                <a:solidFill>
                  <a:prstClr val="black"/>
                </a:solidFill>
              </a:rPr>
              <a:t>[strings.xml]</a:t>
            </a:r>
            <a:endParaRPr lang="ko-KR" altLang="en-US" dirty="0">
              <a:solidFill>
                <a:prstClr val="black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r="11576" b="16440"/>
          <a:stretch/>
        </p:blipFill>
        <p:spPr>
          <a:xfrm>
            <a:off x="0" y="369332"/>
            <a:ext cx="11956211" cy="6355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0232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699405" y="344472"/>
            <a:ext cx="8341743" cy="6186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prstClr val="black"/>
                </a:solidFill>
              </a:rPr>
              <a:t>&lt;resources&gt;</a:t>
            </a:r>
          </a:p>
          <a:p>
            <a:r>
              <a:rPr lang="en-US" altLang="ko-KR" dirty="0">
                <a:solidFill>
                  <a:prstClr val="black"/>
                </a:solidFill>
              </a:rPr>
              <a:t>    &lt;string name="</a:t>
            </a:r>
            <a:r>
              <a:rPr lang="en-US" altLang="ko-KR" dirty="0" err="1">
                <a:solidFill>
                  <a:prstClr val="black"/>
                </a:solidFill>
              </a:rPr>
              <a:t>app_name</a:t>
            </a:r>
            <a:r>
              <a:rPr lang="en-US" altLang="ko-KR" dirty="0">
                <a:solidFill>
                  <a:prstClr val="black"/>
                </a:solidFill>
              </a:rPr>
              <a:t>"&gt;</a:t>
            </a:r>
            <a:r>
              <a:rPr lang="ko-KR" altLang="en-US" dirty="0">
                <a:solidFill>
                  <a:prstClr val="black"/>
                </a:solidFill>
              </a:rPr>
              <a:t>시 목록</a:t>
            </a:r>
            <a:r>
              <a:rPr lang="en-US" altLang="ko-KR" dirty="0">
                <a:solidFill>
                  <a:prstClr val="black"/>
                </a:solidFill>
              </a:rPr>
              <a:t>&lt;/string&gt;</a:t>
            </a:r>
          </a:p>
          <a:p>
            <a:endParaRPr lang="en-US" altLang="ko-KR" dirty="0">
              <a:solidFill>
                <a:prstClr val="black"/>
              </a:solidFill>
            </a:endParaRPr>
          </a:p>
          <a:p>
            <a:r>
              <a:rPr lang="en-US" altLang="ko-KR" dirty="0">
                <a:solidFill>
                  <a:prstClr val="black"/>
                </a:solidFill>
              </a:rPr>
              <a:t>    &lt;string name="title01"&gt;</a:t>
            </a:r>
            <a:r>
              <a:rPr lang="ko-KR" altLang="en-US" dirty="0">
                <a:solidFill>
                  <a:prstClr val="black"/>
                </a:solidFill>
              </a:rPr>
              <a:t>별 헤는 밤</a:t>
            </a:r>
            <a:r>
              <a:rPr lang="en-US" altLang="ko-KR" dirty="0">
                <a:solidFill>
                  <a:prstClr val="black"/>
                </a:solidFill>
              </a:rPr>
              <a:t>&lt;/string&gt;</a:t>
            </a:r>
          </a:p>
          <a:p>
            <a:r>
              <a:rPr lang="en-US" altLang="ko-KR" dirty="0">
                <a:solidFill>
                  <a:prstClr val="black"/>
                </a:solidFill>
              </a:rPr>
              <a:t>    &lt;string name="author01"&gt;</a:t>
            </a:r>
            <a:r>
              <a:rPr lang="ko-KR" altLang="en-US" dirty="0">
                <a:solidFill>
                  <a:prstClr val="black"/>
                </a:solidFill>
              </a:rPr>
              <a:t>윤동주</a:t>
            </a:r>
            <a:r>
              <a:rPr lang="en-US" altLang="ko-KR" dirty="0">
                <a:solidFill>
                  <a:prstClr val="black"/>
                </a:solidFill>
              </a:rPr>
              <a:t>&lt;/string&gt;</a:t>
            </a:r>
          </a:p>
          <a:p>
            <a:r>
              <a:rPr lang="en-US" altLang="ko-KR" dirty="0">
                <a:solidFill>
                  <a:prstClr val="black"/>
                </a:solidFill>
              </a:rPr>
              <a:t>    &lt;string name="body01"&gt;</a:t>
            </a:r>
          </a:p>
          <a:p>
            <a:r>
              <a:rPr lang="en-US" altLang="ko-KR" dirty="0">
                <a:solidFill>
                  <a:prstClr val="black"/>
                </a:solidFill>
              </a:rPr>
              <a:t>    </a:t>
            </a:r>
            <a:r>
              <a:rPr lang="ko-KR" altLang="en-US" dirty="0">
                <a:solidFill>
                  <a:prstClr val="black"/>
                </a:solidFill>
              </a:rPr>
              <a:t>계절이 지나가는 하늘에는</a:t>
            </a:r>
            <a:r>
              <a:rPr lang="en-US" altLang="ko-KR" dirty="0">
                <a:solidFill>
                  <a:prstClr val="black"/>
                </a:solidFill>
              </a:rPr>
              <a:t>\n</a:t>
            </a:r>
          </a:p>
          <a:p>
            <a:r>
              <a:rPr lang="en-US" altLang="ko-KR" dirty="0">
                <a:solidFill>
                  <a:prstClr val="black"/>
                </a:solidFill>
              </a:rPr>
              <a:t>    </a:t>
            </a:r>
            <a:r>
              <a:rPr lang="ko-KR" altLang="en-US" dirty="0">
                <a:solidFill>
                  <a:prstClr val="black"/>
                </a:solidFill>
              </a:rPr>
              <a:t>가을로 가득 차 있습니다</a:t>
            </a:r>
            <a:r>
              <a:rPr lang="en-US" altLang="ko-KR" dirty="0">
                <a:solidFill>
                  <a:prstClr val="black"/>
                </a:solidFill>
              </a:rPr>
              <a:t>.\n\n</a:t>
            </a:r>
          </a:p>
          <a:p>
            <a:r>
              <a:rPr lang="en-US" altLang="ko-KR" dirty="0">
                <a:solidFill>
                  <a:prstClr val="black"/>
                </a:solidFill>
              </a:rPr>
              <a:t>    </a:t>
            </a:r>
            <a:r>
              <a:rPr lang="ko-KR" altLang="en-US" dirty="0">
                <a:solidFill>
                  <a:prstClr val="black"/>
                </a:solidFill>
              </a:rPr>
              <a:t>나는 아무 걱정도 없이</a:t>
            </a:r>
            <a:r>
              <a:rPr lang="en-US" altLang="ko-KR" dirty="0">
                <a:solidFill>
                  <a:prstClr val="black"/>
                </a:solidFill>
              </a:rPr>
              <a:t>\n</a:t>
            </a:r>
          </a:p>
          <a:p>
            <a:r>
              <a:rPr lang="en-US" altLang="ko-KR" dirty="0">
                <a:solidFill>
                  <a:prstClr val="black"/>
                </a:solidFill>
              </a:rPr>
              <a:t>    </a:t>
            </a:r>
            <a:r>
              <a:rPr lang="ko-KR" altLang="en-US" dirty="0">
                <a:solidFill>
                  <a:prstClr val="black"/>
                </a:solidFill>
              </a:rPr>
              <a:t>가을 속의 별들을 다 </a:t>
            </a:r>
            <a:r>
              <a:rPr lang="ko-KR" altLang="en-US" dirty="0" err="1">
                <a:solidFill>
                  <a:prstClr val="black"/>
                </a:solidFill>
              </a:rPr>
              <a:t>헤일</a:t>
            </a:r>
            <a:r>
              <a:rPr lang="ko-KR" altLang="en-US" dirty="0">
                <a:solidFill>
                  <a:prstClr val="black"/>
                </a:solidFill>
              </a:rPr>
              <a:t> 듯합니다</a:t>
            </a:r>
            <a:r>
              <a:rPr lang="en-US" altLang="ko-KR" dirty="0">
                <a:solidFill>
                  <a:prstClr val="black"/>
                </a:solidFill>
              </a:rPr>
              <a:t>.</a:t>
            </a:r>
          </a:p>
          <a:p>
            <a:r>
              <a:rPr lang="en-US" altLang="ko-KR" dirty="0">
                <a:solidFill>
                  <a:prstClr val="black"/>
                </a:solidFill>
              </a:rPr>
              <a:t>    &lt;/string&gt;</a:t>
            </a:r>
          </a:p>
          <a:p>
            <a:endParaRPr lang="en-US" altLang="ko-KR" dirty="0">
              <a:solidFill>
                <a:prstClr val="black"/>
              </a:solidFill>
            </a:endParaRPr>
          </a:p>
          <a:p>
            <a:r>
              <a:rPr lang="en-US" altLang="ko-KR" dirty="0">
                <a:solidFill>
                  <a:prstClr val="black"/>
                </a:solidFill>
              </a:rPr>
              <a:t>    &lt;string name="title02"&gt;</a:t>
            </a:r>
            <a:r>
              <a:rPr lang="ko-KR" altLang="en-US" dirty="0">
                <a:solidFill>
                  <a:prstClr val="black"/>
                </a:solidFill>
              </a:rPr>
              <a:t>가지 않은 길</a:t>
            </a:r>
            <a:r>
              <a:rPr lang="en-US" altLang="ko-KR" dirty="0">
                <a:solidFill>
                  <a:prstClr val="black"/>
                </a:solidFill>
              </a:rPr>
              <a:t>&lt;/string&gt;</a:t>
            </a:r>
          </a:p>
          <a:p>
            <a:r>
              <a:rPr lang="en-US" altLang="ko-KR" dirty="0">
                <a:solidFill>
                  <a:prstClr val="black"/>
                </a:solidFill>
              </a:rPr>
              <a:t>    &lt;string name="author02"&gt;</a:t>
            </a:r>
            <a:r>
              <a:rPr lang="ko-KR" altLang="en-US" dirty="0" err="1">
                <a:solidFill>
                  <a:prstClr val="black"/>
                </a:solidFill>
              </a:rPr>
              <a:t>로버트</a:t>
            </a:r>
            <a:r>
              <a:rPr lang="ko-KR" altLang="en-US" dirty="0">
                <a:solidFill>
                  <a:prstClr val="black"/>
                </a:solidFill>
              </a:rPr>
              <a:t> </a:t>
            </a:r>
            <a:r>
              <a:rPr lang="ko-KR" altLang="en-US" dirty="0" err="1">
                <a:solidFill>
                  <a:prstClr val="black"/>
                </a:solidFill>
              </a:rPr>
              <a:t>프로스트</a:t>
            </a:r>
            <a:r>
              <a:rPr lang="en-US" altLang="ko-KR" dirty="0">
                <a:solidFill>
                  <a:prstClr val="black"/>
                </a:solidFill>
              </a:rPr>
              <a:t>&lt;/string&gt;</a:t>
            </a:r>
          </a:p>
          <a:p>
            <a:r>
              <a:rPr lang="en-US" altLang="ko-KR" dirty="0">
                <a:solidFill>
                  <a:prstClr val="black"/>
                </a:solidFill>
              </a:rPr>
              <a:t>    &lt;string name="body02"&gt;</a:t>
            </a:r>
          </a:p>
          <a:p>
            <a:r>
              <a:rPr lang="en-US" altLang="ko-KR" dirty="0">
                <a:solidFill>
                  <a:prstClr val="black"/>
                </a:solidFill>
              </a:rPr>
              <a:t>    </a:t>
            </a:r>
            <a:r>
              <a:rPr lang="ko-KR" altLang="en-US" dirty="0">
                <a:solidFill>
                  <a:prstClr val="black"/>
                </a:solidFill>
              </a:rPr>
              <a:t>노란 숲 속 두 갈래로 길이 나 있었습니다</a:t>
            </a:r>
            <a:r>
              <a:rPr lang="en-US" altLang="ko-KR" dirty="0">
                <a:solidFill>
                  <a:prstClr val="black"/>
                </a:solidFill>
              </a:rPr>
              <a:t>.\n</a:t>
            </a:r>
          </a:p>
          <a:p>
            <a:r>
              <a:rPr lang="en-US" altLang="ko-KR" dirty="0">
                <a:solidFill>
                  <a:prstClr val="black"/>
                </a:solidFill>
              </a:rPr>
              <a:t>    </a:t>
            </a:r>
            <a:r>
              <a:rPr lang="ko-KR" altLang="en-US" dirty="0">
                <a:solidFill>
                  <a:prstClr val="black"/>
                </a:solidFill>
              </a:rPr>
              <a:t>두 길 다 가보지 못하는 것이 안타까워</a:t>
            </a:r>
            <a:r>
              <a:rPr lang="en-US" altLang="ko-KR" dirty="0">
                <a:solidFill>
                  <a:prstClr val="black"/>
                </a:solidFill>
              </a:rPr>
              <a:t>,\n</a:t>
            </a:r>
          </a:p>
          <a:p>
            <a:r>
              <a:rPr lang="en-US" altLang="ko-KR" dirty="0">
                <a:solidFill>
                  <a:prstClr val="black"/>
                </a:solidFill>
              </a:rPr>
              <a:t>    </a:t>
            </a:r>
            <a:r>
              <a:rPr lang="ko-KR" altLang="en-US" dirty="0">
                <a:solidFill>
                  <a:prstClr val="black"/>
                </a:solidFill>
              </a:rPr>
              <a:t>한동안 나그네로 서서</a:t>
            </a:r>
            <a:r>
              <a:rPr lang="en-US" altLang="ko-KR" dirty="0">
                <a:solidFill>
                  <a:prstClr val="black"/>
                </a:solidFill>
              </a:rPr>
              <a:t>\n</a:t>
            </a:r>
          </a:p>
          <a:p>
            <a:r>
              <a:rPr lang="en-US" altLang="ko-KR" dirty="0">
                <a:solidFill>
                  <a:prstClr val="black"/>
                </a:solidFill>
              </a:rPr>
              <a:t>    </a:t>
            </a:r>
            <a:r>
              <a:rPr lang="ko-KR" altLang="en-US" dirty="0">
                <a:solidFill>
                  <a:prstClr val="black"/>
                </a:solidFill>
              </a:rPr>
              <a:t>한쪽 깊이 굽어 꺾여 </a:t>
            </a:r>
            <a:r>
              <a:rPr lang="ko-KR" altLang="en-US" dirty="0" err="1">
                <a:solidFill>
                  <a:prstClr val="black"/>
                </a:solidFill>
              </a:rPr>
              <a:t>내려한</a:t>
            </a:r>
            <a:r>
              <a:rPr lang="ko-KR" altLang="en-US" dirty="0">
                <a:solidFill>
                  <a:prstClr val="black"/>
                </a:solidFill>
              </a:rPr>
              <a:t> 곳으로</a:t>
            </a:r>
            <a:r>
              <a:rPr lang="en-US" altLang="ko-KR" dirty="0">
                <a:solidFill>
                  <a:prstClr val="black"/>
                </a:solidFill>
              </a:rPr>
              <a:t>\n </a:t>
            </a:r>
            <a:r>
              <a:rPr lang="ko-KR" altLang="en-US" dirty="0">
                <a:solidFill>
                  <a:prstClr val="black"/>
                </a:solidFill>
              </a:rPr>
              <a:t>눈이 닿는 데까지 멀리 바라보았습니다</a:t>
            </a:r>
            <a:r>
              <a:rPr lang="en-US" altLang="ko-KR" dirty="0">
                <a:solidFill>
                  <a:prstClr val="black"/>
                </a:solidFill>
              </a:rPr>
              <a:t>.\n\n</a:t>
            </a:r>
          </a:p>
          <a:p>
            <a:r>
              <a:rPr lang="en-US" altLang="ko-KR" dirty="0">
                <a:solidFill>
                  <a:prstClr val="black"/>
                </a:solidFill>
              </a:rPr>
              <a:t>    &lt;/string&gt;</a:t>
            </a:r>
          </a:p>
          <a:p>
            <a:r>
              <a:rPr lang="en-US" altLang="ko-KR" dirty="0">
                <a:solidFill>
                  <a:prstClr val="black"/>
                </a:solidFill>
              </a:rPr>
              <a:t>&lt;/resources&gt;</a:t>
            </a:r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78978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153" y="519952"/>
            <a:ext cx="11112251" cy="625064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14385" y="61187"/>
            <a:ext cx="3506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dirty="0" smtClean="0">
                <a:solidFill>
                  <a:srgbClr val="FF0000"/>
                </a:solidFill>
              </a:rPr>
              <a:t>[</a:t>
            </a:r>
            <a:r>
              <a:rPr lang="en-US" altLang="ko-KR" dirty="0" err="1" smtClean="0">
                <a:solidFill>
                  <a:srgbClr val="FF0000"/>
                </a:solidFill>
              </a:rPr>
              <a:t>drawable</a:t>
            </a:r>
            <a:r>
              <a:rPr lang="en-US" altLang="ko-KR" dirty="0" smtClean="0">
                <a:solidFill>
                  <a:srgbClr val="FF0000"/>
                </a:solidFill>
              </a:rPr>
              <a:t> </a:t>
            </a:r>
            <a:r>
              <a:rPr lang="ko-KR" altLang="en-US" dirty="0" smtClean="0">
                <a:solidFill>
                  <a:srgbClr val="FF0000"/>
                </a:solidFill>
              </a:rPr>
              <a:t>폴더에 정의 파일</a:t>
            </a:r>
            <a:r>
              <a:rPr lang="en-US" altLang="ko-KR" dirty="0" smtClean="0">
                <a:solidFill>
                  <a:srgbClr val="FF0000"/>
                </a:solidFill>
              </a:rPr>
              <a:t>] 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95023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958" y="681180"/>
            <a:ext cx="10804501" cy="607753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14385" y="61187"/>
            <a:ext cx="8388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 smtClean="0">
                <a:solidFill>
                  <a:srgbClr val="FF0000"/>
                </a:solidFill>
              </a:rPr>
              <a:t>[</a:t>
            </a:r>
            <a:r>
              <a:rPr lang="en-US" altLang="ko-KR" dirty="0" err="1" smtClean="0">
                <a:solidFill>
                  <a:srgbClr val="FF0000"/>
                </a:solidFill>
              </a:rPr>
              <a:t>drawable</a:t>
            </a:r>
            <a:r>
              <a:rPr lang="en-US" altLang="ko-KR" dirty="0" smtClean="0">
                <a:solidFill>
                  <a:srgbClr val="FF0000"/>
                </a:solidFill>
              </a:rPr>
              <a:t> </a:t>
            </a:r>
            <a:r>
              <a:rPr lang="ko-KR" altLang="en-US" dirty="0" smtClean="0">
                <a:solidFill>
                  <a:srgbClr val="FF0000"/>
                </a:solidFill>
              </a:rPr>
              <a:t>폴더에 정의 파일</a:t>
            </a:r>
            <a:r>
              <a:rPr lang="en-US" altLang="ko-KR" dirty="0" smtClean="0">
                <a:solidFill>
                  <a:srgbClr val="FF0000"/>
                </a:solidFill>
              </a:rPr>
              <a:t>] </a:t>
            </a:r>
            <a:r>
              <a:rPr lang="ko-KR" altLang="en-US" dirty="0" smtClean="0">
                <a:solidFill>
                  <a:srgbClr val="FF0000"/>
                </a:solidFill>
              </a:rPr>
              <a:t>오른쪽 버튼 눌러서 </a:t>
            </a:r>
            <a:r>
              <a:rPr lang="en-US" altLang="ko-KR" dirty="0" err="1" smtClean="0">
                <a:solidFill>
                  <a:srgbClr val="FF0000"/>
                </a:solidFill>
              </a:rPr>
              <a:t>drawable</a:t>
            </a:r>
            <a:r>
              <a:rPr lang="en-US" altLang="ko-KR" dirty="0" smtClean="0">
                <a:solidFill>
                  <a:srgbClr val="FF0000"/>
                </a:solidFill>
              </a:rPr>
              <a:t> resource file </a:t>
            </a:r>
            <a:r>
              <a:rPr lang="ko-KR" altLang="en-US" dirty="0" smtClean="0">
                <a:solidFill>
                  <a:srgbClr val="FF0000"/>
                </a:solidFill>
              </a:rPr>
              <a:t>클릭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508958" y="2424023"/>
            <a:ext cx="1828800" cy="310551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1423358" y="1951892"/>
            <a:ext cx="2286996" cy="351693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710354" y="2162908"/>
            <a:ext cx="1855177" cy="261116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66870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820275" cy="57531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618890" y="438237"/>
            <a:ext cx="39869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 smtClean="0">
                <a:solidFill>
                  <a:srgbClr val="FF0000"/>
                </a:solidFill>
              </a:rPr>
              <a:t>해당 파일 </a:t>
            </a:r>
            <a:r>
              <a:rPr lang="en-US" altLang="ko-KR" dirty="0" smtClean="0">
                <a:solidFill>
                  <a:srgbClr val="FF0000"/>
                </a:solidFill>
              </a:rPr>
              <a:t>shape_list.xml</a:t>
            </a:r>
            <a:r>
              <a:rPr lang="ko-KR" altLang="en-US" dirty="0" smtClean="0">
                <a:solidFill>
                  <a:srgbClr val="FF0000"/>
                </a:solidFill>
              </a:rPr>
              <a:t>파일 생성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9730" y="968868"/>
            <a:ext cx="9820275" cy="5753100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9915566" y="6238889"/>
            <a:ext cx="1121434" cy="48307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3437792" y="1362808"/>
            <a:ext cx="1472345" cy="378069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94633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rcRect l="20367" t="11778" r="21219" b="-126"/>
          <a:stretch/>
        </p:blipFill>
        <p:spPr>
          <a:xfrm>
            <a:off x="969726" y="818215"/>
            <a:ext cx="2960436" cy="606576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14863" y="0"/>
            <a:ext cx="5680495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latinLnBrk="0">
              <a:buFont typeface="Wingdings" panose="05000000000000000000" pitchFamily="2" charset="2"/>
              <a:buChar char="Ø"/>
              <a:defRPr/>
            </a:pPr>
            <a:r>
              <a:rPr lang="en-US" altLang="ko-KR" sz="2800" kern="0" dirty="0" smtClean="0">
                <a:solidFill>
                  <a:prstClr val="black"/>
                </a:solidFill>
              </a:rPr>
              <a:t> </a:t>
            </a:r>
            <a:r>
              <a:rPr lang="en-US" altLang="ko-KR" sz="2800" kern="0" dirty="0" err="1" smtClean="0">
                <a:solidFill>
                  <a:prstClr val="black"/>
                </a:solidFill>
              </a:rPr>
              <a:t>PoemWork</a:t>
            </a:r>
            <a:r>
              <a:rPr lang="ko-KR" altLang="en-US" sz="2800" kern="0" dirty="0" smtClean="0">
                <a:solidFill>
                  <a:prstClr val="black"/>
                </a:solidFill>
              </a:rPr>
              <a:t>실</a:t>
            </a:r>
            <a:r>
              <a:rPr lang="ko-KR" altLang="en-US" sz="2800" kern="0" dirty="0" err="1" smtClean="0">
                <a:solidFill>
                  <a:prstClr val="black"/>
                </a:solidFill>
              </a:rPr>
              <a:t>습</a:t>
            </a:r>
            <a:r>
              <a:rPr lang="en-US" altLang="ko-KR" sz="2800" kern="0" dirty="0" smtClean="0">
                <a:solidFill>
                  <a:prstClr val="black"/>
                </a:solidFill>
              </a:rPr>
              <a:t>-1</a:t>
            </a:r>
            <a:endParaRPr lang="en-US" altLang="ko-KR" kern="0" dirty="0" smtClean="0">
              <a:solidFill>
                <a:prstClr val="black"/>
              </a:solidFill>
            </a:endParaRPr>
          </a:p>
          <a:p>
            <a:pPr marL="742950" lvl="1" indent="-285750" latinLnBrk="0">
              <a:buFont typeface="Wingdings" panose="05000000000000000000" pitchFamily="2" charset="2"/>
              <a:buChar char="l"/>
            </a:pPr>
            <a:r>
              <a:rPr lang="ko-KR" altLang="en-US" dirty="0" err="1" smtClean="0">
                <a:solidFill>
                  <a:prstClr val="black"/>
                </a:solidFill>
              </a:rPr>
              <a:t>리니어</a:t>
            </a:r>
            <a:r>
              <a:rPr lang="ko-KR" altLang="en-US" dirty="0" smtClean="0">
                <a:solidFill>
                  <a:prstClr val="black"/>
                </a:solidFill>
              </a:rPr>
              <a:t> 레이아웃 배치</a:t>
            </a:r>
            <a:endParaRPr lang="ko-KR" altLang="en-US" kern="0" dirty="0" smtClean="0">
              <a:solidFill>
                <a:prstClr val="black"/>
              </a:solidFill>
            </a:endParaRPr>
          </a:p>
        </p:txBody>
      </p:sp>
      <p:sp>
        <p:nvSpPr>
          <p:cNvPr id="9" name="타원 8"/>
          <p:cNvSpPr/>
          <p:nvPr/>
        </p:nvSpPr>
        <p:spPr>
          <a:xfrm>
            <a:off x="2177673" y="5560720"/>
            <a:ext cx="690113" cy="65560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6" name="직선 화살표 연결선 5"/>
          <p:cNvCxnSpPr>
            <a:stCxn id="9" idx="7"/>
          </p:cNvCxnSpPr>
          <p:nvPr/>
        </p:nvCxnSpPr>
        <p:spPr>
          <a:xfrm flipV="1">
            <a:off x="2766721" y="1239715"/>
            <a:ext cx="4873794" cy="441701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l="21564" t="11980" r="21216" b="452"/>
          <a:stretch/>
        </p:blipFill>
        <p:spPr>
          <a:xfrm>
            <a:off x="7824122" y="206350"/>
            <a:ext cx="3236601" cy="66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631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85097"/>
            <a:ext cx="2209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[shape_list.xml]</a:t>
            </a:r>
            <a:r>
              <a:rPr lang="ko-KR" altLang="en-US" dirty="0" smtClean="0"/>
              <a:t>파일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25" y="533560"/>
            <a:ext cx="11139852" cy="6266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0564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7929" r="28097" b="12783"/>
          <a:stretch/>
        </p:blipFill>
        <p:spPr>
          <a:xfrm>
            <a:off x="241540" y="448574"/>
            <a:ext cx="10230928" cy="625862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0385" y="0"/>
            <a:ext cx="3041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[shape_list.xml]</a:t>
            </a:r>
            <a:r>
              <a:rPr lang="ko-KR" altLang="en-US" dirty="0" smtClean="0"/>
              <a:t>파일 작성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278001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147313" y="58847"/>
            <a:ext cx="9273396" cy="64633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&lt;?xml version="1.0" encoding="utf-8"?&gt;</a:t>
            </a:r>
          </a:p>
          <a:p>
            <a:r>
              <a:rPr lang="en-US" altLang="ko-KR" dirty="0"/>
              <a:t>&lt;shape</a:t>
            </a:r>
          </a:p>
          <a:p>
            <a:r>
              <a:rPr lang="en-US" altLang="ko-KR" dirty="0" err="1"/>
              <a:t>xmlns:android</a:t>
            </a:r>
            <a:r>
              <a:rPr lang="en-US" altLang="ko-KR" dirty="0"/>
              <a:t>="http://schemas.android.com/</a:t>
            </a:r>
            <a:r>
              <a:rPr lang="en-US" altLang="ko-KR" dirty="0" err="1"/>
              <a:t>apk</a:t>
            </a:r>
            <a:r>
              <a:rPr lang="en-US" altLang="ko-KR" dirty="0"/>
              <a:t>/res/android"</a:t>
            </a:r>
          </a:p>
          <a:p>
            <a:r>
              <a:rPr lang="en-US" altLang="ko-KR" dirty="0" err="1"/>
              <a:t>android:shape</a:t>
            </a:r>
            <a:r>
              <a:rPr lang="en-US" altLang="ko-KR" dirty="0"/>
              <a:t>="rectangle"  &gt;</a:t>
            </a:r>
          </a:p>
          <a:p>
            <a:endParaRPr lang="en-US" altLang="ko-KR" dirty="0"/>
          </a:p>
          <a:p>
            <a:r>
              <a:rPr lang="en-US" altLang="ko-KR" dirty="0"/>
              <a:t>&lt;solid </a:t>
            </a:r>
            <a:r>
              <a:rPr lang="en-US" altLang="ko-KR" dirty="0" err="1"/>
              <a:t>android:color</a:t>
            </a:r>
            <a:r>
              <a:rPr lang="en-US" altLang="ko-KR" dirty="0"/>
              <a:t>="#1061380B" /&gt;</a:t>
            </a:r>
          </a:p>
          <a:p>
            <a:endParaRPr lang="en-US" altLang="ko-KR" dirty="0"/>
          </a:p>
          <a:p>
            <a:r>
              <a:rPr lang="en-US" altLang="ko-KR" dirty="0"/>
              <a:t>&lt;stroke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android:width</a:t>
            </a:r>
            <a:r>
              <a:rPr lang="en-US" altLang="ko-KR" dirty="0"/>
              <a:t>="1dp"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android:color</a:t>
            </a:r>
            <a:r>
              <a:rPr lang="en-US" altLang="ko-KR" dirty="0"/>
              <a:t>="#000000" &gt;</a:t>
            </a:r>
          </a:p>
          <a:p>
            <a:r>
              <a:rPr lang="en-US" altLang="ko-KR" dirty="0"/>
              <a:t>&lt;/stroke&gt;</a:t>
            </a:r>
          </a:p>
          <a:p>
            <a:endParaRPr lang="en-US" altLang="ko-KR" dirty="0"/>
          </a:p>
          <a:p>
            <a:r>
              <a:rPr lang="en-US" altLang="ko-KR" dirty="0"/>
              <a:t>&lt;padding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android:left</a:t>
            </a:r>
            <a:r>
              <a:rPr lang="en-US" altLang="ko-KR" dirty="0"/>
              <a:t>="10dp"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android:top</a:t>
            </a:r>
            <a:r>
              <a:rPr lang="en-US" altLang="ko-KR" dirty="0"/>
              <a:t>="5dp"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android:right</a:t>
            </a:r>
            <a:r>
              <a:rPr lang="en-US" altLang="ko-KR" dirty="0"/>
              <a:t>="10dp"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android:bottom</a:t>
            </a:r>
            <a:r>
              <a:rPr lang="en-US" altLang="ko-KR" dirty="0"/>
              <a:t>="5dp" &gt;</a:t>
            </a:r>
          </a:p>
          <a:p>
            <a:r>
              <a:rPr lang="en-US" altLang="ko-KR" dirty="0"/>
              <a:t>&lt;/padding&gt;</a:t>
            </a:r>
          </a:p>
          <a:p>
            <a:endParaRPr lang="en-US" altLang="ko-KR" dirty="0"/>
          </a:p>
          <a:p>
            <a:r>
              <a:rPr lang="en-US" altLang="ko-KR" dirty="0"/>
              <a:t>&lt;corners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android:radius</a:t>
            </a:r>
            <a:r>
              <a:rPr lang="en-US" altLang="ko-KR" dirty="0"/>
              <a:t>="10dp" &gt;</a:t>
            </a:r>
          </a:p>
          <a:p>
            <a:r>
              <a:rPr lang="en-US" altLang="ko-KR" dirty="0"/>
              <a:t>&lt;/corners&gt;</a:t>
            </a:r>
          </a:p>
          <a:p>
            <a:r>
              <a:rPr lang="en-US" altLang="ko-KR" dirty="0"/>
              <a:t>&lt;/shape&gt;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969360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6172" y="933860"/>
            <a:ext cx="2476500" cy="40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17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1008" y="1420857"/>
            <a:ext cx="5709285" cy="531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842630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2309" y="676541"/>
            <a:ext cx="7382147" cy="58772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605378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730" y="150159"/>
            <a:ext cx="11689976" cy="6575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683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85097"/>
            <a:ext cx="2393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[shape_title.xml]</a:t>
            </a:r>
            <a:r>
              <a:rPr lang="ko-KR" altLang="en-US" dirty="0" smtClean="0"/>
              <a:t>파일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6802" y="568804"/>
            <a:ext cx="9829800" cy="577215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7832785" y="5814204"/>
            <a:ext cx="1138687" cy="47445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18910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905773" y="474345"/>
            <a:ext cx="9213011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&lt;?xml version="1.0" encoding="utf-8"?&gt;</a:t>
            </a:r>
          </a:p>
          <a:p>
            <a:r>
              <a:rPr lang="en-US" altLang="ko-KR" dirty="0"/>
              <a:t>&lt;shape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xmlns:android</a:t>
            </a:r>
            <a:r>
              <a:rPr lang="en-US" altLang="ko-KR" dirty="0"/>
              <a:t>="http://schemas.android.com/</a:t>
            </a:r>
            <a:r>
              <a:rPr lang="en-US" altLang="ko-KR" dirty="0" err="1"/>
              <a:t>apk</a:t>
            </a:r>
            <a:r>
              <a:rPr lang="en-US" altLang="ko-KR" dirty="0"/>
              <a:t>/res/android"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android:shape</a:t>
            </a:r>
            <a:r>
              <a:rPr lang="en-US" altLang="ko-KR" dirty="0"/>
              <a:t>="rectangle"  &gt;</a:t>
            </a:r>
          </a:p>
          <a:p>
            <a:endParaRPr lang="en-US" altLang="ko-KR" dirty="0"/>
          </a:p>
          <a:p>
            <a:r>
              <a:rPr lang="en-US" altLang="ko-KR" dirty="0"/>
              <a:t>    &lt;solid </a:t>
            </a:r>
            <a:r>
              <a:rPr lang="en-US" altLang="ko-KR" dirty="0" err="1"/>
              <a:t>android:color</a:t>
            </a:r>
            <a:r>
              <a:rPr lang="en-US" altLang="ko-KR" dirty="0"/>
              <a:t>="#3061380B" /&gt;</a:t>
            </a:r>
          </a:p>
          <a:p>
            <a:endParaRPr lang="en-US" altLang="ko-KR" dirty="0"/>
          </a:p>
          <a:p>
            <a:r>
              <a:rPr lang="en-US" altLang="ko-KR" dirty="0"/>
              <a:t>    &lt;padding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android:left</a:t>
            </a:r>
            <a:r>
              <a:rPr lang="en-US" altLang="ko-KR" dirty="0"/>
              <a:t>="10dp"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android:top</a:t>
            </a:r>
            <a:r>
              <a:rPr lang="en-US" altLang="ko-KR" dirty="0"/>
              <a:t>="2dp"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android:right</a:t>
            </a:r>
            <a:r>
              <a:rPr lang="en-US" altLang="ko-KR" dirty="0"/>
              <a:t>="10dp"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android:bottom</a:t>
            </a:r>
            <a:r>
              <a:rPr lang="en-US" altLang="ko-KR" dirty="0"/>
              <a:t>="2dp"    &gt;</a:t>
            </a:r>
          </a:p>
          <a:p>
            <a:r>
              <a:rPr lang="en-US" altLang="ko-KR" dirty="0"/>
              <a:t>    &lt;/padding&gt;</a:t>
            </a:r>
          </a:p>
          <a:p>
            <a:endParaRPr lang="en-US" altLang="ko-KR" dirty="0"/>
          </a:p>
          <a:p>
            <a:r>
              <a:rPr lang="en-US" altLang="ko-KR" dirty="0"/>
              <a:t>    &lt;corners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android:radius</a:t>
            </a:r>
            <a:r>
              <a:rPr lang="en-US" altLang="ko-KR" dirty="0"/>
              <a:t>="5dp"   &gt;</a:t>
            </a:r>
          </a:p>
          <a:p>
            <a:r>
              <a:rPr lang="en-US" altLang="ko-KR" dirty="0"/>
              <a:t>    &lt;/corners&gt;</a:t>
            </a:r>
          </a:p>
          <a:p>
            <a:endParaRPr lang="en-US" altLang="ko-KR" dirty="0"/>
          </a:p>
          <a:p>
            <a:r>
              <a:rPr lang="en-US" altLang="ko-KR" dirty="0"/>
              <a:t>&lt;/shape&gt;</a:t>
            </a:r>
          </a:p>
        </p:txBody>
      </p:sp>
    </p:spTree>
    <p:extLst>
      <p:ext uri="{BB962C8B-B14F-4D97-AF65-F5344CB8AC3E}">
        <p14:creationId xmlns:p14="http://schemas.microsoft.com/office/powerpoint/2010/main" val="35870936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70936" y="120770"/>
            <a:ext cx="28568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prstClr val="black"/>
                </a:solidFill>
              </a:rPr>
              <a:t>[shape_title.xml]</a:t>
            </a:r>
            <a:r>
              <a:rPr lang="ko-KR" altLang="en-US" dirty="0" smtClean="0">
                <a:solidFill>
                  <a:prstClr val="black"/>
                </a:solidFill>
              </a:rPr>
              <a:t>파일 작성</a:t>
            </a:r>
            <a:endParaRPr lang="ko-KR" altLang="en-US" dirty="0">
              <a:solidFill>
                <a:prstClr val="black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046" y="601755"/>
            <a:ext cx="11170025" cy="6283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2773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9512" y="3974"/>
            <a:ext cx="2082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[activity_main.xml]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373306"/>
            <a:ext cx="11531842" cy="6486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3337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r="18291" b="11008"/>
          <a:stretch/>
        </p:blipFill>
        <p:spPr>
          <a:xfrm>
            <a:off x="631303" y="369332"/>
            <a:ext cx="10953972" cy="640007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43115" y="0"/>
            <a:ext cx="1433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prstClr val="black"/>
                </a:solidFill>
              </a:rPr>
              <a:t>[</a:t>
            </a:r>
            <a:r>
              <a:rPr lang="en-US" altLang="ko-KR" dirty="0" smtClean="0">
                <a:solidFill>
                  <a:prstClr val="black"/>
                </a:solidFill>
              </a:rPr>
              <a:t>strings.xml</a:t>
            </a:r>
            <a:r>
              <a:rPr lang="en-US" altLang="ko-KR" dirty="0">
                <a:solidFill>
                  <a:prstClr val="black"/>
                </a:solidFill>
              </a:rPr>
              <a:t>]</a:t>
            </a:r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23120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401" y="196652"/>
            <a:ext cx="11630499" cy="6542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327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84671" y="474345"/>
            <a:ext cx="10584611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&lt;?xml version="1.0" encoding="utf-8"?&gt;</a:t>
            </a:r>
          </a:p>
          <a:p>
            <a:r>
              <a:rPr lang="en-US" altLang="ko-KR" dirty="0"/>
              <a:t>&lt;</a:t>
            </a:r>
            <a:r>
              <a:rPr lang="en-US" altLang="ko-KR" dirty="0" err="1"/>
              <a:t>LinearLayout</a:t>
            </a:r>
            <a:r>
              <a:rPr lang="en-US" altLang="ko-KR" dirty="0"/>
              <a:t> </a:t>
            </a:r>
            <a:r>
              <a:rPr lang="en-US" altLang="ko-KR" dirty="0" err="1"/>
              <a:t>xmlns:android</a:t>
            </a:r>
            <a:r>
              <a:rPr lang="en-US" altLang="ko-KR" dirty="0"/>
              <a:t>="http://schemas.android.com/</a:t>
            </a:r>
            <a:r>
              <a:rPr lang="en-US" altLang="ko-KR" dirty="0" err="1"/>
              <a:t>apk</a:t>
            </a:r>
            <a:r>
              <a:rPr lang="en-US" altLang="ko-KR" dirty="0"/>
              <a:t>/res/android"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android:layout_width</a:t>
            </a:r>
            <a:r>
              <a:rPr lang="en-US" altLang="ko-KR" dirty="0"/>
              <a:t>="</a:t>
            </a:r>
            <a:r>
              <a:rPr lang="en-US" altLang="ko-KR" dirty="0" err="1"/>
              <a:t>match_parent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android:layout_height</a:t>
            </a:r>
            <a:r>
              <a:rPr lang="en-US" altLang="ko-KR" dirty="0"/>
              <a:t>="</a:t>
            </a:r>
            <a:r>
              <a:rPr lang="en-US" altLang="ko-KR" dirty="0" err="1"/>
              <a:t>match_parent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android:orientation</a:t>
            </a:r>
            <a:r>
              <a:rPr lang="en-US" altLang="ko-KR" dirty="0"/>
              <a:t>="vertical"&gt;</a:t>
            </a:r>
          </a:p>
          <a:p>
            <a:r>
              <a:rPr lang="en-US" altLang="ko-KR" dirty="0"/>
              <a:t>    &lt;</a:t>
            </a:r>
            <a:r>
              <a:rPr lang="en-US" altLang="ko-KR" dirty="0" err="1"/>
              <a:t>LinearLayout</a:t>
            </a:r>
            <a:endParaRPr lang="en-US" altLang="ko-KR" dirty="0"/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android:layout_width</a:t>
            </a:r>
            <a:r>
              <a:rPr lang="en-US" altLang="ko-KR" dirty="0"/>
              <a:t>="</a:t>
            </a:r>
            <a:r>
              <a:rPr lang="en-US" altLang="ko-KR" dirty="0" err="1"/>
              <a:t>match_parent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android:layout_height</a:t>
            </a:r>
            <a:r>
              <a:rPr lang="en-US" altLang="ko-KR" dirty="0"/>
              <a:t>="</a:t>
            </a:r>
            <a:r>
              <a:rPr lang="en-US" altLang="ko-KR" dirty="0" err="1"/>
              <a:t>wrap_content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android:orientation</a:t>
            </a:r>
            <a:r>
              <a:rPr lang="en-US" altLang="ko-KR" dirty="0"/>
              <a:t>="vertical"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android:background</a:t>
            </a:r>
            <a:r>
              <a:rPr lang="en-US" altLang="ko-KR" dirty="0"/>
              <a:t>="@</a:t>
            </a:r>
            <a:r>
              <a:rPr lang="en-US" altLang="ko-KR" dirty="0" err="1"/>
              <a:t>drawable</a:t>
            </a:r>
            <a:r>
              <a:rPr lang="en-US" altLang="ko-KR" dirty="0"/>
              <a:t>/</a:t>
            </a:r>
            <a:r>
              <a:rPr lang="en-US" altLang="ko-KR" dirty="0" err="1"/>
              <a:t>shape_list</a:t>
            </a:r>
            <a:r>
              <a:rPr lang="en-US" altLang="ko-KR" dirty="0"/>
              <a:t>" &gt;</a:t>
            </a:r>
          </a:p>
          <a:p>
            <a:r>
              <a:rPr lang="en-US" altLang="ko-KR" dirty="0"/>
              <a:t>          &lt;</a:t>
            </a:r>
            <a:r>
              <a:rPr lang="en-US" altLang="ko-KR" dirty="0" err="1"/>
              <a:t>TextView</a:t>
            </a:r>
            <a:endParaRPr lang="en-US" altLang="ko-KR" dirty="0"/>
          </a:p>
          <a:p>
            <a:r>
              <a:rPr lang="en-US" altLang="ko-KR" dirty="0"/>
              <a:t>          </a:t>
            </a:r>
            <a:r>
              <a:rPr lang="en-US" altLang="ko-KR" dirty="0" err="1"/>
              <a:t>android:layout_width</a:t>
            </a:r>
            <a:r>
              <a:rPr lang="en-US" altLang="ko-KR" dirty="0"/>
              <a:t>="</a:t>
            </a:r>
            <a:r>
              <a:rPr lang="en-US" altLang="ko-KR" dirty="0" err="1"/>
              <a:t>match_parent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      </a:t>
            </a:r>
            <a:r>
              <a:rPr lang="en-US" altLang="ko-KR" dirty="0" err="1"/>
              <a:t>android:layout_height</a:t>
            </a:r>
            <a:r>
              <a:rPr lang="en-US" altLang="ko-KR" dirty="0"/>
              <a:t>="</a:t>
            </a:r>
            <a:r>
              <a:rPr lang="en-US" altLang="ko-KR" dirty="0" err="1"/>
              <a:t>wrap_content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      </a:t>
            </a:r>
            <a:r>
              <a:rPr lang="en-US" altLang="ko-KR" dirty="0" err="1"/>
              <a:t>android:text</a:t>
            </a:r>
            <a:r>
              <a:rPr lang="en-US" altLang="ko-KR" dirty="0"/>
              <a:t>="@string/title01"</a:t>
            </a:r>
          </a:p>
          <a:p>
            <a:r>
              <a:rPr lang="en-US" altLang="ko-KR" dirty="0"/>
              <a:t>          </a:t>
            </a:r>
            <a:r>
              <a:rPr lang="en-US" altLang="ko-KR" dirty="0" err="1"/>
              <a:t>android:textSize</a:t>
            </a:r>
            <a:r>
              <a:rPr lang="en-US" altLang="ko-KR" dirty="0"/>
              <a:t>="18sp"</a:t>
            </a:r>
          </a:p>
          <a:p>
            <a:r>
              <a:rPr lang="en-US" altLang="ko-KR" dirty="0"/>
              <a:t>          </a:t>
            </a:r>
            <a:r>
              <a:rPr lang="en-US" altLang="ko-KR" dirty="0" err="1"/>
              <a:t>android:gravity</a:t>
            </a:r>
            <a:r>
              <a:rPr lang="en-US" altLang="ko-KR" dirty="0"/>
              <a:t>="center"</a:t>
            </a:r>
          </a:p>
          <a:p>
            <a:r>
              <a:rPr lang="en-US" altLang="ko-KR" dirty="0"/>
              <a:t>          </a:t>
            </a:r>
            <a:r>
              <a:rPr lang="en-US" altLang="ko-KR" dirty="0" err="1"/>
              <a:t>android:textStyle</a:t>
            </a:r>
            <a:r>
              <a:rPr lang="en-US" altLang="ko-KR" dirty="0"/>
              <a:t>="bold"</a:t>
            </a:r>
          </a:p>
          <a:p>
            <a:r>
              <a:rPr lang="en-US" altLang="ko-KR" dirty="0"/>
              <a:t>          </a:t>
            </a:r>
            <a:r>
              <a:rPr lang="en-US" altLang="ko-KR" dirty="0" err="1"/>
              <a:t>android:textColor</a:t>
            </a:r>
            <a:r>
              <a:rPr lang="en-US" altLang="ko-KR" dirty="0"/>
              <a:t>="#61380B"</a:t>
            </a:r>
          </a:p>
          <a:p>
            <a:r>
              <a:rPr lang="en-US" altLang="ko-KR" dirty="0"/>
              <a:t>          </a:t>
            </a:r>
            <a:r>
              <a:rPr lang="en-US" altLang="ko-KR" dirty="0" err="1"/>
              <a:t>android:background</a:t>
            </a:r>
            <a:r>
              <a:rPr lang="en-US" altLang="ko-KR" dirty="0"/>
              <a:t>="@</a:t>
            </a:r>
            <a:r>
              <a:rPr lang="en-US" altLang="ko-KR" dirty="0" err="1"/>
              <a:t>drawable</a:t>
            </a:r>
            <a:r>
              <a:rPr lang="en-US" altLang="ko-KR" dirty="0"/>
              <a:t>/</a:t>
            </a:r>
            <a:r>
              <a:rPr lang="en-US" altLang="ko-KR" dirty="0" err="1"/>
              <a:t>shape_title</a:t>
            </a:r>
            <a:r>
              <a:rPr lang="en-US" altLang="ko-KR" dirty="0"/>
              <a:t>" /&gt;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956326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785003" y="146649"/>
            <a:ext cx="7962181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 &lt;</a:t>
            </a:r>
            <a:r>
              <a:rPr lang="en-US" altLang="ko-KR" dirty="0" err="1"/>
              <a:t>TextView</a:t>
            </a:r>
            <a:endParaRPr lang="en-US" altLang="ko-KR" dirty="0"/>
          </a:p>
          <a:p>
            <a:r>
              <a:rPr lang="en-US" altLang="ko-KR" dirty="0"/>
              <a:t>           </a:t>
            </a:r>
            <a:r>
              <a:rPr lang="en-US" altLang="ko-KR" dirty="0" err="1"/>
              <a:t>android:layout_width</a:t>
            </a:r>
            <a:r>
              <a:rPr lang="en-US" altLang="ko-KR" dirty="0"/>
              <a:t>="</a:t>
            </a:r>
            <a:r>
              <a:rPr lang="en-US" altLang="ko-KR" dirty="0" err="1"/>
              <a:t>match_parent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       </a:t>
            </a:r>
            <a:r>
              <a:rPr lang="en-US" altLang="ko-KR" dirty="0" err="1"/>
              <a:t>android:layout_height</a:t>
            </a:r>
            <a:r>
              <a:rPr lang="en-US" altLang="ko-KR" dirty="0"/>
              <a:t>="</a:t>
            </a:r>
            <a:r>
              <a:rPr lang="en-US" altLang="ko-KR" dirty="0" err="1"/>
              <a:t>wrap_content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       </a:t>
            </a:r>
            <a:r>
              <a:rPr lang="en-US" altLang="ko-KR" dirty="0" err="1"/>
              <a:t>android:text</a:t>
            </a:r>
            <a:r>
              <a:rPr lang="en-US" altLang="ko-KR" dirty="0"/>
              <a:t>="@string/author01"</a:t>
            </a:r>
          </a:p>
          <a:p>
            <a:r>
              <a:rPr lang="en-US" altLang="ko-KR" dirty="0"/>
              <a:t>           </a:t>
            </a:r>
            <a:r>
              <a:rPr lang="en-US" altLang="ko-KR" dirty="0" err="1"/>
              <a:t>android:textSize</a:t>
            </a:r>
            <a:r>
              <a:rPr lang="en-US" altLang="ko-KR" dirty="0"/>
              <a:t>="15sp"</a:t>
            </a:r>
          </a:p>
          <a:p>
            <a:r>
              <a:rPr lang="en-US" altLang="ko-KR" dirty="0"/>
              <a:t>           </a:t>
            </a:r>
            <a:r>
              <a:rPr lang="en-US" altLang="ko-KR" dirty="0" err="1"/>
              <a:t>android:textColor</a:t>
            </a:r>
            <a:r>
              <a:rPr lang="en-US" altLang="ko-KR" dirty="0"/>
              <a:t>="#22741C" /&gt;</a:t>
            </a:r>
          </a:p>
          <a:p>
            <a:r>
              <a:rPr lang="en-US" altLang="ko-KR" dirty="0"/>
              <a:t>           &lt;</a:t>
            </a:r>
            <a:r>
              <a:rPr lang="en-US" altLang="ko-KR" dirty="0" err="1"/>
              <a:t>TextView</a:t>
            </a:r>
            <a:endParaRPr lang="en-US" altLang="ko-KR" dirty="0"/>
          </a:p>
          <a:p>
            <a:r>
              <a:rPr lang="en-US" altLang="ko-KR" dirty="0"/>
              <a:t>            </a:t>
            </a:r>
            <a:r>
              <a:rPr lang="en-US" altLang="ko-KR" dirty="0" err="1"/>
              <a:t>android:layout_width</a:t>
            </a:r>
            <a:r>
              <a:rPr lang="en-US" altLang="ko-KR" dirty="0"/>
              <a:t>="</a:t>
            </a:r>
            <a:r>
              <a:rPr lang="en-US" altLang="ko-KR" dirty="0" err="1"/>
              <a:t>match_parent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android:layout_height</a:t>
            </a:r>
            <a:r>
              <a:rPr lang="en-US" altLang="ko-KR" dirty="0"/>
              <a:t>="</a:t>
            </a:r>
            <a:r>
              <a:rPr lang="en-US" altLang="ko-KR" dirty="0" err="1"/>
              <a:t>wrap_content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android:text</a:t>
            </a:r>
            <a:r>
              <a:rPr lang="en-US" altLang="ko-KR" dirty="0"/>
              <a:t>="@string/body01"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android:singleLine</a:t>
            </a:r>
            <a:r>
              <a:rPr lang="en-US" altLang="ko-KR" dirty="0"/>
              <a:t>="true"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android:ellipsize</a:t>
            </a:r>
            <a:r>
              <a:rPr lang="en-US" altLang="ko-KR" dirty="0"/>
              <a:t>="end"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android:textSize</a:t>
            </a:r>
            <a:r>
              <a:rPr lang="en-US" altLang="ko-KR" dirty="0"/>
              <a:t>="15sp"  /&gt;</a:t>
            </a:r>
          </a:p>
          <a:p>
            <a:r>
              <a:rPr lang="en-US" altLang="ko-KR" dirty="0"/>
              <a:t>    &lt;/</a:t>
            </a:r>
            <a:r>
              <a:rPr lang="en-US" altLang="ko-KR" dirty="0" err="1"/>
              <a:t>LinearLayout</a:t>
            </a:r>
            <a:r>
              <a:rPr lang="en-US" altLang="ko-KR" dirty="0"/>
              <a:t>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03557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759125" y="354052"/>
            <a:ext cx="8488392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&lt;</a:t>
            </a:r>
            <a:r>
              <a:rPr lang="en-US" altLang="ko-KR" dirty="0" err="1"/>
              <a:t>LinearLayout</a:t>
            </a:r>
            <a:endParaRPr lang="en-US" altLang="ko-KR" dirty="0"/>
          </a:p>
          <a:p>
            <a:r>
              <a:rPr lang="en-US" altLang="ko-KR" dirty="0"/>
              <a:t>      </a:t>
            </a:r>
            <a:r>
              <a:rPr lang="en-US" altLang="ko-KR" dirty="0" err="1"/>
              <a:t>android:layout_width</a:t>
            </a:r>
            <a:r>
              <a:rPr lang="en-US" altLang="ko-KR" dirty="0"/>
              <a:t>="</a:t>
            </a:r>
            <a:r>
              <a:rPr lang="en-US" altLang="ko-KR" dirty="0" err="1"/>
              <a:t>match_parent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  </a:t>
            </a:r>
            <a:r>
              <a:rPr lang="en-US" altLang="ko-KR" dirty="0" err="1"/>
              <a:t>android:layout_height</a:t>
            </a:r>
            <a:r>
              <a:rPr lang="en-US" altLang="ko-KR" dirty="0"/>
              <a:t>="</a:t>
            </a:r>
            <a:r>
              <a:rPr lang="en-US" altLang="ko-KR" dirty="0" err="1"/>
              <a:t>wrap_content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  </a:t>
            </a:r>
            <a:r>
              <a:rPr lang="en-US" altLang="ko-KR" dirty="0" err="1"/>
              <a:t>android:orientation</a:t>
            </a:r>
            <a:r>
              <a:rPr lang="en-US" altLang="ko-KR" dirty="0"/>
              <a:t>="vertical"</a:t>
            </a:r>
          </a:p>
          <a:p>
            <a:r>
              <a:rPr lang="en-US" altLang="ko-KR" dirty="0"/>
              <a:t>      </a:t>
            </a:r>
            <a:r>
              <a:rPr lang="en-US" altLang="ko-KR" dirty="0" err="1"/>
              <a:t>android:background</a:t>
            </a:r>
            <a:r>
              <a:rPr lang="en-US" altLang="ko-KR" dirty="0"/>
              <a:t>="@</a:t>
            </a:r>
            <a:r>
              <a:rPr lang="en-US" altLang="ko-KR" dirty="0" err="1"/>
              <a:t>drawable</a:t>
            </a:r>
            <a:r>
              <a:rPr lang="en-US" altLang="ko-KR" dirty="0"/>
              <a:t>/</a:t>
            </a:r>
            <a:r>
              <a:rPr lang="en-US" altLang="ko-KR" dirty="0" err="1"/>
              <a:t>shape_list</a:t>
            </a:r>
            <a:r>
              <a:rPr lang="en-US" altLang="ko-KR" dirty="0"/>
              <a:t>" &gt;</a:t>
            </a:r>
          </a:p>
          <a:p>
            <a:r>
              <a:rPr lang="en-US" altLang="ko-KR" dirty="0"/>
              <a:t>       &lt;</a:t>
            </a:r>
            <a:r>
              <a:rPr lang="en-US" altLang="ko-KR" dirty="0" err="1"/>
              <a:t>TextView</a:t>
            </a:r>
            <a:endParaRPr lang="en-US" altLang="ko-KR" dirty="0"/>
          </a:p>
          <a:p>
            <a:r>
              <a:rPr lang="en-US" altLang="ko-KR" dirty="0"/>
              <a:t>         </a:t>
            </a:r>
            <a:r>
              <a:rPr lang="en-US" altLang="ko-KR" dirty="0" err="1"/>
              <a:t>android:layout_width</a:t>
            </a:r>
            <a:r>
              <a:rPr lang="en-US" altLang="ko-KR" dirty="0"/>
              <a:t>="</a:t>
            </a:r>
            <a:r>
              <a:rPr lang="en-US" altLang="ko-KR" dirty="0" err="1"/>
              <a:t>match_parent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     </a:t>
            </a:r>
            <a:r>
              <a:rPr lang="en-US" altLang="ko-KR" dirty="0" err="1"/>
              <a:t>android:layout_height</a:t>
            </a:r>
            <a:r>
              <a:rPr lang="en-US" altLang="ko-KR" dirty="0"/>
              <a:t>="</a:t>
            </a:r>
            <a:r>
              <a:rPr lang="en-US" altLang="ko-KR" dirty="0" err="1"/>
              <a:t>wrap_content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     </a:t>
            </a:r>
            <a:r>
              <a:rPr lang="en-US" altLang="ko-KR" dirty="0" err="1"/>
              <a:t>android:text</a:t>
            </a:r>
            <a:r>
              <a:rPr lang="en-US" altLang="ko-KR" dirty="0"/>
              <a:t>="@string/title02"</a:t>
            </a:r>
          </a:p>
          <a:p>
            <a:r>
              <a:rPr lang="en-US" altLang="ko-KR" dirty="0"/>
              <a:t>         </a:t>
            </a:r>
            <a:r>
              <a:rPr lang="en-US" altLang="ko-KR" dirty="0" err="1"/>
              <a:t>android:textSize</a:t>
            </a:r>
            <a:r>
              <a:rPr lang="en-US" altLang="ko-KR" dirty="0"/>
              <a:t>="18sp"</a:t>
            </a:r>
          </a:p>
          <a:p>
            <a:r>
              <a:rPr lang="en-US" altLang="ko-KR" dirty="0"/>
              <a:t>         </a:t>
            </a:r>
            <a:r>
              <a:rPr lang="en-US" altLang="ko-KR" dirty="0" err="1"/>
              <a:t>android:gravity</a:t>
            </a:r>
            <a:r>
              <a:rPr lang="en-US" altLang="ko-KR" dirty="0"/>
              <a:t>="center"</a:t>
            </a:r>
          </a:p>
          <a:p>
            <a:r>
              <a:rPr lang="en-US" altLang="ko-KR" dirty="0"/>
              <a:t>         </a:t>
            </a:r>
            <a:r>
              <a:rPr lang="en-US" altLang="ko-KR" dirty="0" err="1"/>
              <a:t>android:textStyle</a:t>
            </a:r>
            <a:r>
              <a:rPr lang="en-US" altLang="ko-KR" dirty="0"/>
              <a:t>="bold"</a:t>
            </a:r>
          </a:p>
          <a:p>
            <a:r>
              <a:rPr lang="en-US" altLang="ko-KR" dirty="0"/>
              <a:t>         </a:t>
            </a:r>
            <a:r>
              <a:rPr lang="en-US" altLang="ko-KR" dirty="0" err="1"/>
              <a:t>android:textColor</a:t>
            </a:r>
            <a:r>
              <a:rPr lang="en-US" altLang="ko-KR" dirty="0"/>
              <a:t>="#61380B"</a:t>
            </a:r>
          </a:p>
          <a:p>
            <a:r>
              <a:rPr lang="en-US" altLang="ko-KR" dirty="0"/>
              <a:t>         </a:t>
            </a:r>
            <a:r>
              <a:rPr lang="en-US" altLang="ko-KR" dirty="0" err="1"/>
              <a:t>android:background</a:t>
            </a:r>
            <a:r>
              <a:rPr lang="en-US" altLang="ko-KR" dirty="0"/>
              <a:t>="@</a:t>
            </a:r>
            <a:r>
              <a:rPr lang="en-US" altLang="ko-KR" dirty="0" err="1"/>
              <a:t>drawable</a:t>
            </a:r>
            <a:r>
              <a:rPr lang="en-US" altLang="ko-KR" dirty="0"/>
              <a:t>/</a:t>
            </a:r>
            <a:r>
              <a:rPr lang="en-US" altLang="ko-KR" dirty="0" err="1"/>
              <a:t>shape_title</a:t>
            </a:r>
            <a:r>
              <a:rPr lang="en-US" altLang="ko-KR" dirty="0"/>
              <a:t>" /&gt;</a:t>
            </a:r>
          </a:p>
          <a:p>
            <a:r>
              <a:rPr lang="en-US" altLang="ko-KR" dirty="0"/>
              <a:t>       &lt;</a:t>
            </a:r>
            <a:r>
              <a:rPr lang="en-US" altLang="ko-KR" dirty="0" err="1"/>
              <a:t>TextView</a:t>
            </a:r>
            <a:endParaRPr lang="en-US" altLang="ko-KR" dirty="0"/>
          </a:p>
          <a:p>
            <a:r>
              <a:rPr lang="en-US" altLang="ko-KR" dirty="0"/>
              <a:t>         </a:t>
            </a:r>
            <a:r>
              <a:rPr lang="en-US" altLang="ko-KR" dirty="0" err="1"/>
              <a:t>android:layout_width</a:t>
            </a:r>
            <a:r>
              <a:rPr lang="en-US" altLang="ko-KR" dirty="0"/>
              <a:t>="</a:t>
            </a:r>
            <a:r>
              <a:rPr lang="en-US" altLang="ko-KR" dirty="0" err="1"/>
              <a:t>match_parent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     </a:t>
            </a:r>
            <a:r>
              <a:rPr lang="en-US" altLang="ko-KR" dirty="0" err="1"/>
              <a:t>android:layout_height</a:t>
            </a:r>
            <a:r>
              <a:rPr lang="en-US" altLang="ko-KR" dirty="0"/>
              <a:t>="</a:t>
            </a:r>
            <a:r>
              <a:rPr lang="en-US" altLang="ko-KR" dirty="0" err="1"/>
              <a:t>wrap_content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     </a:t>
            </a:r>
            <a:r>
              <a:rPr lang="en-US" altLang="ko-KR" dirty="0" err="1"/>
              <a:t>android:text</a:t>
            </a:r>
            <a:r>
              <a:rPr lang="en-US" altLang="ko-KR" dirty="0"/>
              <a:t>="@string/author02"</a:t>
            </a:r>
          </a:p>
          <a:p>
            <a:r>
              <a:rPr lang="en-US" altLang="ko-KR" dirty="0"/>
              <a:t>         </a:t>
            </a:r>
            <a:r>
              <a:rPr lang="en-US" altLang="ko-KR" dirty="0" err="1"/>
              <a:t>android:textSize</a:t>
            </a:r>
            <a:r>
              <a:rPr lang="en-US" altLang="ko-KR" dirty="0"/>
              <a:t>="15sp"</a:t>
            </a:r>
          </a:p>
          <a:p>
            <a:r>
              <a:rPr lang="en-US" altLang="ko-KR" dirty="0"/>
              <a:t>         </a:t>
            </a:r>
            <a:r>
              <a:rPr lang="en-US" altLang="ko-KR" dirty="0" err="1"/>
              <a:t>android:textColor</a:t>
            </a:r>
            <a:r>
              <a:rPr lang="en-US" altLang="ko-KR" dirty="0"/>
              <a:t>="#22741C" /&gt;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430016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078966" y="1414732"/>
            <a:ext cx="7065034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 &lt;</a:t>
            </a:r>
            <a:r>
              <a:rPr lang="en-US" altLang="ko-KR" dirty="0" err="1"/>
              <a:t>TextView</a:t>
            </a:r>
            <a:endParaRPr lang="en-US" altLang="ko-KR" dirty="0"/>
          </a:p>
          <a:p>
            <a:r>
              <a:rPr lang="en-US" altLang="ko-KR" dirty="0"/>
              <a:t>         </a:t>
            </a:r>
            <a:r>
              <a:rPr lang="en-US" altLang="ko-KR" dirty="0" err="1"/>
              <a:t>android:layout_width</a:t>
            </a:r>
            <a:r>
              <a:rPr lang="en-US" altLang="ko-KR" dirty="0"/>
              <a:t>="</a:t>
            </a:r>
            <a:r>
              <a:rPr lang="en-US" altLang="ko-KR" dirty="0" err="1"/>
              <a:t>match_parent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     </a:t>
            </a:r>
            <a:r>
              <a:rPr lang="en-US" altLang="ko-KR" dirty="0" err="1"/>
              <a:t>android:layout_height</a:t>
            </a:r>
            <a:r>
              <a:rPr lang="en-US" altLang="ko-KR" dirty="0"/>
              <a:t>="</a:t>
            </a:r>
            <a:r>
              <a:rPr lang="en-US" altLang="ko-KR" dirty="0" err="1"/>
              <a:t>wrap_content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     </a:t>
            </a:r>
            <a:r>
              <a:rPr lang="en-US" altLang="ko-KR" dirty="0" err="1"/>
              <a:t>android:text</a:t>
            </a:r>
            <a:r>
              <a:rPr lang="en-US" altLang="ko-KR" dirty="0"/>
              <a:t>="@string/body02"</a:t>
            </a:r>
          </a:p>
          <a:p>
            <a:r>
              <a:rPr lang="en-US" altLang="ko-KR" dirty="0"/>
              <a:t>         </a:t>
            </a:r>
            <a:r>
              <a:rPr lang="en-US" altLang="ko-KR" dirty="0" err="1"/>
              <a:t>android:singleLine</a:t>
            </a:r>
            <a:r>
              <a:rPr lang="en-US" altLang="ko-KR" dirty="0"/>
              <a:t>="true"</a:t>
            </a:r>
          </a:p>
          <a:p>
            <a:r>
              <a:rPr lang="en-US" altLang="ko-KR" dirty="0"/>
              <a:t>         </a:t>
            </a:r>
            <a:r>
              <a:rPr lang="en-US" altLang="ko-KR" dirty="0" err="1"/>
              <a:t>android:ellipsize</a:t>
            </a:r>
            <a:r>
              <a:rPr lang="en-US" altLang="ko-KR" dirty="0"/>
              <a:t>="end"</a:t>
            </a:r>
          </a:p>
          <a:p>
            <a:r>
              <a:rPr lang="en-US" altLang="ko-KR" dirty="0"/>
              <a:t>         </a:t>
            </a:r>
            <a:r>
              <a:rPr lang="en-US" altLang="ko-KR" dirty="0" err="1"/>
              <a:t>android:textSize</a:t>
            </a:r>
            <a:r>
              <a:rPr lang="en-US" altLang="ko-KR" dirty="0"/>
              <a:t>="15sp"  /&gt;</a:t>
            </a:r>
          </a:p>
          <a:p>
            <a:r>
              <a:rPr lang="en-US" altLang="ko-KR" dirty="0"/>
              <a:t>   &lt;/</a:t>
            </a:r>
            <a:r>
              <a:rPr lang="en-US" altLang="ko-KR" dirty="0" err="1"/>
              <a:t>LinearLayout</a:t>
            </a:r>
            <a:r>
              <a:rPr lang="en-US" altLang="ko-KR" dirty="0"/>
              <a:t>&gt;</a:t>
            </a:r>
          </a:p>
          <a:p>
            <a:endParaRPr lang="en-US" altLang="ko-KR" dirty="0"/>
          </a:p>
          <a:p>
            <a:r>
              <a:rPr lang="en-US" altLang="ko-KR" dirty="0"/>
              <a:t>&lt;/</a:t>
            </a:r>
            <a:r>
              <a:rPr lang="en-US" altLang="ko-KR" dirty="0" err="1"/>
              <a:t>LinearLayout</a:t>
            </a:r>
            <a:r>
              <a:rPr lang="en-US" altLang="ko-KR" dirty="0"/>
              <a:t>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540480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6388" y="0"/>
            <a:ext cx="2046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prstClr val="black"/>
                </a:solidFill>
              </a:rPr>
              <a:t>[MainActivity.java</a:t>
            </a:r>
            <a:r>
              <a:rPr lang="en-US" altLang="ko-KR" dirty="0">
                <a:solidFill>
                  <a:prstClr val="black"/>
                </a:solidFill>
              </a:rPr>
              <a:t>]</a:t>
            </a:r>
            <a:endParaRPr lang="ko-KR" altLang="en-US" dirty="0">
              <a:solidFill>
                <a:prstClr val="black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r="35442" b="39472"/>
          <a:stretch/>
        </p:blipFill>
        <p:spPr>
          <a:xfrm>
            <a:off x="259904" y="369332"/>
            <a:ext cx="11420262" cy="602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8247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39970" y="900854"/>
            <a:ext cx="8563154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package com.example.poemwork_1;</a:t>
            </a:r>
          </a:p>
          <a:p>
            <a:endParaRPr lang="en-US" altLang="ko-KR" dirty="0"/>
          </a:p>
          <a:p>
            <a:r>
              <a:rPr lang="en-US" altLang="ko-KR" dirty="0"/>
              <a:t>import android.support.v7.app.AppCompatActivity;</a:t>
            </a:r>
          </a:p>
          <a:p>
            <a:r>
              <a:rPr lang="en-US" altLang="ko-KR" dirty="0"/>
              <a:t>import </a:t>
            </a:r>
            <a:r>
              <a:rPr lang="en-US" altLang="ko-KR" dirty="0" err="1"/>
              <a:t>android.os.Bundle</a:t>
            </a:r>
            <a:r>
              <a:rPr lang="en-US" altLang="ko-KR" dirty="0"/>
              <a:t>;</a:t>
            </a:r>
          </a:p>
          <a:p>
            <a:endParaRPr lang="en-US" altLang="ko-KR" dirty="0"/>
          </a:p>
          <a:p>
            <a:r>
              <a:rPr lang="en-US" altLang="ko-KR" dirty="0"/>
              <a:t>public class </a:t>
            </a:r>
            <a:r>
              <a:rPr lang="en-US" altLang="ko-KR" dirty="0" err="1"/>
              <a:t>MainActivity</a:t>
            </a:r>
            <a:r>
              <a:rPr lang="en-US" altLang="ko-KR" dirty="0"/>
              <a:t> extends </a:t>
            </a:r>
            <a:r>
              <a:rPr lang="en-US" altLang="ko-KR" dirty="0" err="1"/>
              <a:t>AppCompatActivity</a:t>
            </a:r>
            <a:r>
              <a:rPr lang="en-US" altLang="ko-KR" dirty="0"/>
              <a:t> {</a:t>
            </a:r>
          </a:p>
          <a:p>
            <a:endParaRPr lang="en-US" altLang="ko-KR" dirty="0"/>
          </a:p>
          <a:p>
            <a:r>
              <a:rPr lang="en-US" altLang="ko-KR" dirty="0"/>
              <a:t>    @Override</a:t>
            </a:r>
          </a:p>
          <a:p>
            <a:r>
              <a:rPr lang="en-US" altLang="ko-KR" dirty="0"/>
              <a:t>    protected void </a:t>
            </a:r>
            <a:r>
              <a:rPr lang="en-US" altLang="ko-KR" dirty="0" err="1"/>
              <a:t>onCreate</a:t>
            </a:r>
            <a:r>
              <a:rPr lang="en-US" altLang="ko-KR" dirty="0"/>
              <a:t>(Bundle </a:t>
            </a:r>
            <a:r>
              <a:rPr lang="en-US" altLang="ko-KR" dirty="0" err="1"/>
              <a:t>savedInstanceState</a:t>
            </a:r>
            <a:r>
              <a:rPr lang="en-US" altLang="ko-KR" dirty="0"/>
              <a:t>) {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super.onCreate</a:t>
            </a:r>
            <a:r>
              <a:rPr lang="en-US" altLang="ko-KR" dirty="0"/>
              <a:t>(</a:t>
            </a:r>
            <a:r>
              <a:rPr lang="en-US" altLang="ko-KR" dirty="0" err="1"/>
              <a:t>savedInstanceState</a:t>
            </a:r>
            <a:r>
              <a:rPr lang="en-US" altLang="ko-KR" dirty="0"/>
              <a:t>);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setContentView</a:t>
            </a:r>
            <a:r>
              <a:rPr lang="en-US" altLang="ko-KR" dirty="0"/>
              <a:t>(</a:t>
            </a:r>
            <a:r>
              <a:rPr lang="en-US" altLang="ko-KR" dirty="0" err="1"/>
              <a:t>R.layout.activity_main</a:t>
            </a:r>
            <a:r>
              <a:rPr lang="en-US" altLang="ko-KR" dirty="0"/>
              <a:t>);</a:t>
            </a:r>
          </a:p>
          <a:p>
            <a:r>
              <a:rPr lang="en-US" altLang="ko-KR" dirty="0"/>
              <a:t>    }</a:t>
            </a:r>
          </a:p>
          <a:p>
            <a:r>
              <a:rPr lang="en-US" altLang="ko-KR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06749657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6251" y="0"/>
            <a:ext cx="2478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prstClr val="black"/>
                </a:solidFill>
              </a:rPr>
              <a:t>[AndroidManifest.xml</a:t>
            </a:r>
            <a:r>
              <a:rPr lang="en-US" altLang="ko-KR" dirty="0">
                <a:solidFill>
                  <a:prstClr val="black"/>
                </a:solidFill>
              </a:rPr>
              <a:t>]</a:t>
            </a:r>
            <a:endParaRPr lang="ko-KR" altLang="en-US" dirty="0">
              <a:solidFill>
                <a:prstClr val="black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r="21931" b="18053"/>
          <a:stretch/>
        </p:blipFill>
        <p:spPr>
          <a:xfrm>
            <a:off x="224289" y="369332"/>
            <a:ext cx="10834775" cy="6397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97830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715992" y="498317"/>
            <a:ext cx="11041811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&lt;?xml version="1.0" encoding="utf-8"?&gt;</a:t>
            </a:r>
          </a:p>
          <a:p>
            <a:r>
              <a:rPr lang="en-US" altLang="ko-KR" dirty="0"/>
              <a:t>&lt;manifest </a:t>
            </a:r>
            <a:r>
              <a:rPr lang="en-US" altLang="ko-KR" dirty="0" err="1"/>
              <a:t>xmlns:android</a:t>
            </a:r>
            <a:r>
              <a:rPr lang="en-US" altLang="ko-KR" dirty="0"/>
              <a:t>="http://schemas.android.com/</a:t>
            </a:r>
            <a:r>
              <a:rPr lang="en-US" altLang="ko-KR" dirty="0" err="1"/>
              <a:t>apk</a:t>
            </a:r>
            <a:r>
              <a:rPr lang="en-US" altLang="ko-KR" dirty="0"/>
              <a:t>/res/android"</a:t>
            </a:r>
          </a:p>
          <a:p>
            <a:r>
              <a:rPr lang="en-US" altLang="ko-KR" dirty="0"/>
              <a:t>    package="com.example.poemwork_1"&gt;</a:t>
            </a:r>
          </a:p>
          <a:p>
            <a:endParaRPr lang="en-US" altLang="ko-KR" dirty="0"/>
          </a:p>
          <a:p>
            <a:r>
              <a:rPr lang="en-US" altLang="ko-KR" dirty="0"/>
              <a:t>    &lt;application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android:allowBackup</a:t>
            </a:r>
            <a:r>
              <a:rPr lang="en-US" altLang="ko-KR" dirty="0"/>
              <a:t>="true"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android:icon</a:t>
            </a:r>
            <a:r>
              <a:rPr lang="en-US" altLang="ko-KR" dirty="0"/>
              <a:t>="@</a:t>
            </a:r>
            <a:r>
              <a:rPr lang="en-US" altLang="ko-KR" dirty="0" err="1"/>
              <a:t>mipmap</a:t>
            </a:r>
            <a:r>
              <a:rPr lang="en-US" altLang="ko-KR" dirty="0"/>
              <a:t>/</a:t>
            </a:r>
            <a:r>
              <a:rPr lang="en-US" altLang="ko-KR" dirty="0" err="1"/>
              <a:t>ic_launcher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android:label</a:t>
            </a:r>
            <a:r>
              <a:rPr lang="en-US" altLang="ko-KR" dirty="0"/>
              <a:t>="@string/</a:t>
            </a:r>
            <a:r>
              <a:rPr lang="en-US" altLang="ko-KR" dirty="0" err="1"/>
              <a:t>app_name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android:roundIcon</a:t>
            </a:r>
            <a:r>
              <a:rPr lang="en-US" altLang="ko-KR" dirty="0"/>
              <a:t>="@</a:t>
            </a:r>
            <a:r>
              <a:rPr lang="en-US" altLang="ko-KR" dirty="0" err="1"/>
              <a:t>mipmap</a:t>
            </a:r>
            <a:r>
              <a:rPr lang="en-US" altLang="ko-KR" dirty="0"/>
              <a:t>/</a:t>
            </a:r>
            <a:r>
              <a:rPr lang="en-US" altLang="ko-KR" dirty="0" err="1"/>
              <a:t>ic_launcher_round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android:supportsRtl</a:t>
            </a:r>
            <a:r>
              <a:rPr lang="en-US" altLang="ko-KR" dirty="0"/>
              <a:t>="true"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android:theme</a:t>
            </a:r>
            <a:r>
              <a:rPr lang="en-US" altLang="ko-KR" dirty="0"/>
              <a:t>="@style/</a:t>
            </a:r>
            <a:r>
              <a:rPr lang="en-US" altLang="ko-KR" dirty="0" err="1"/>
              <a:t>AppTheme</a:t>
            </a:r>
            <a:r>
              <a:rPr lang="en-US" altLang="ko-KR" dirty="0"/>
              <a:t>"&gt;</a:t>
            </a:r>
          </a:p>
          <a:p>
            <a:r>
              <a:rPr lang="en-US" altLang="ko-KR" dirty="0"/>
              <a:t>        &lt;activity </a:t>
            </a:r>
            <a:r>
              <a:rPr lang="en-US" altLang="ko-KR" dirty="0" err="1"/>
              <a:t>android:name</a:t>
            </a:r>
            <a:r>
              <a:rPr lang="en-US" altLang="ko-KR" dirty="0"/>
              <a:t>=".</a:t>
            </a:r>
            <a:r>
              <a:rPr lang="en-US" altLang="ko-KR" dirty="0" err="1"/>
              <a:t>MainActivity</a:t>
            </a:r>
            <a:r>
              <a:rPr lang="en-US" altLang="ko-KR" dirty="0"/>
              <a:t>"&gt;</a:t>
            </a:r>
          </a:p>
          <a:p>
            <a:r>
              <a:rPr lang="en-US" altLang="ko-KR" dirty="0"/>
              <a:t>            &lt;intent-filter&gt;</a:t>
            </a:r>
          </a:p>
          <a:p>
            <a:r>
              <a:rPr lang="en-US" altLang="ko-KR" dirty="0"/>
              <a:t>                &lt;action </a:t>
            </a:r>
            <a:r>
              <a:rPr lang="en-US" altLang="ko-KR" dirty="0" err="1"/>
              <a:t>android:name</a:t>
            </a:r>
            <a:r>
              <a:rPr lang="en-US" altLang="ko-KR" dirty="0"/>
              <a:t>="</a:t>
            </a:r>
            <a:r>
              <a:rPr lang="en-US" altLang="ko-KR" dirty="0" err="1"/>
              <a:t>android.intent.action.MAIN</a:t>
            </a:r>
            <a:r>
              <a:rPr lang="en-US" altLang="ko-KR" dirty="0"/>
              <a:t>" /&gt;</a:t>
            </a:r>
          </a:p>
          <a:p>
            <a:endParaRPr lang="en-US" altLang="ko-KR" dirty="0"/>
          </a:p>
          <a:p>
            <a:r>
              <a:rPr lang="en-US" altLang="ko-KR" dirty="0"/>
              <a:t>                &lt;category </a:t>
            </a:r>
            <a:r>
              <a:rPr lang="en-US" altLang="ko-KR" dirty="0" err="1"/>
              <a:t>android:name</a:t>
            </a:r>
            <a:r>
              <a:rPr lang="en-US" altLang="ko-KR" dirty="0"/>
              <a:t>="</a:t>
            </a:r>
            <a:r>
              <a:rPr lang="en-US" altLang="ko-KR" dirty="0" err="1"/>
              <a:t>android.intent.category.LAUNCHER</a:t>
            </a:r>
            <a:r>
              <a:rPr lang="en-US" altLang="ko-KR" dirty="0"/>
              <a:t>" /&gt;</a:t>
            </a:r>
          </a:p>
          <a:p>
            <a:r>
              <a:rPr lang="en-US" altLang="ko-KR" dirty="0"/>
              <a:t>            &lt;/intent-filter&gt;</a:t>
            </a:r>
          </a:p>
          <a:p>
            <a:r>
              <a:rPr lang="en-US" altLang="ko-KR" dirty="0"/>
              <a:t>        &lt;/activity&gt;</a:t>
            </a:r>
          </a:p>
          <a:p>
            <a:r>
              <a:rPr lang="en-US" altLang="ko-KR" dirty="0"/>
              <a:t>    &lt;/application&gt;</a:t>
            </a:r>
          </a:p>
          <a:p>
            <a:endParaRPr lang="en-US" altLang="ko-KR" dirty="0"/>
          </a:p>
          <a:p>
            <a:r>
              <a:rPr lang="en-US" altLang="ko-KR" dirty="0"/>
              <a:t>&lt;/manifest&gt;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945684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64234" y="327219"/>
            <a:ext cx="11283351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prstClr val="black"/>
                </a:solidFill>
              </a:rPr>
              <a:t>&lt;resources&gt;</a:t>
            </a:r>
          </a:p>
          <a:p>
            <a:r>
              <a:rPr lang="en-US" altLang="ko-KR" dirty="0">
                <a:solidFill>
                  <a:prstClr val="black"/>
                </a:solidFill>
              </a:rPr>
              <a:t>    &lt;string name="</a:t>
            </a:r>
            <a:r>
              <a:rPr lang="en-US" altLang="ko-KR" dirty="0" err="1">
                <a:solidFill>
                  <a:prstClr val="black"/>
                </a:solidFill>
              </a:rPr>
              <a:t>app_name</a:t>
            </a:r>
            <a:r>
              <a:rPr lang="en-US" altLang="ko-KR" dirty="0">
                <a:solidFill>
                  <a:prstClr val="black"/>
                </a:solidFill>
              </a:rPr>
              <a:t>"&gt;</a:t>
            </a:r>
            <a:r>
              <a:rPr lang="ko-KR" altLang="en-US" dirty="0">
                <a:solidFill>
                  <a:prstClr val="black"/>
                </a:solidFill>
              </a:rPr>
              <a:t>시 목록</a:t>
            </a:r>
            <a:r>
              <a:rPr lang="en-US" altLang="ko-KR" dirty="0">
                <a:solidFill>
                  <a:prstClr val="black"/>
                </a:solidFill>
              </a:rPr>
              <a:t>&lt;/string&gt;</a:t>
            </a:r>
          </a:p>
          <a:p>
            <a:endParaRPr lang="en-US" altLang="ko-KR" dirty="0">
              <a:solidFill>
                <a:prstClr val="black"/>
              </a:solidFill>
            </a:endParaRPr>
          </a:p>
          <a:p>
            <a:r>
              <a:rPr lang="en-US" altLang="ko-KR" dirty="0">
                <a:solidFill>
                  <a:prstClr val="black"/>
                </a:solidFill>
              </a:rPr>
              <a:t>    &lt;string name="title01"&gt;</a:t>
            </a:r>
            <a:r>
              <a:rPr lang="ko-KR" altLang="en-US" dirty="0">
                <a:solidFill>
                  <a:prstClr val="black"/>
                </a:solidFill>
              </a:rPr>
              <a:t>별 헤는 밤</a:t>
            </a:r>
            <a:r>
              <a:rPr lang="en-US" altLang="ko-KR" dirty="0">
                <a:solidFill>
                  <a:prstClr val="black"/>
                </a:solidFill>
              </a:rPr>
              <a:t>&lt;/string&gt;</a:t>
            </a:r>
          </a:p>
          <a:p>
            <a:r>
              <a:rPr lang="en-US" altLang="ko-KR" dirty="0">
                <a:solidFill>
                  <a:prstClr val="black"/>
                </a:solidFill>
              </a:rPr>
              <a:t>    &lt;string name="author01"&gt;</a:t>
            </a:r>
            <a:r>
              <a:rPr lang="ko-KR" altLang="en-US" dirty="0">
                <a:solidFill>
                  <a:prstClr val="black"/>
                </a:solidFill>
              </a:rPr>
              <a:t>윤동주</a:t>
            </a:r>
            <a:r>
              <a:rPr lang="en-US" altLang="ko-KR" dirty="0">
                <a:solidFill>
                  <a:prstClr val="black"/>
                </a:solidFill>
              </a:rPr>
              <a:t>&lt;/string&gt;</a:t>
            </a:r>
          </a:p>
          <a:p>
            <a:r>
              <a:rPr lang="en-US" altLang="ko-KR" dirty="0">
                <a:solidFill>
                  <a:prstClr val="black"/>
                </a:solidFill>
              </a:rPr>
              <a:t>    &lt;string name="body01"&gt;</a:t>
            </a:r>
          </a:p>
          <a:p>
            <a:r>
              <a:rPr lang="en-US" altLang="ko-KR" dirty="0">
                <a:solidFill>
                  <a:prstClr val="black"/>
                </a:solidFill>
              </a:rPr>
              <a:t>    </a:t>
            </a:r>
            <a:r>
              <a:rPr lang="ko-KR" altLang="en-US" dirty="0">
                <a:solidFill>
                  <a:prstClr val="black"/>
                </a:solidFill>
              </a:rPr>
              <a:t>계절이 지나가는 하늘에는</a:t>
            </a:r>
            <a:r>
              <a:rPr lang="en-US" altLang="ko-KR" dirty="0">
                <a:solidFill>
                  <a:prstClr val="black"/>
                </a:solidFill>
              </a:rPr>
              <a:t>\n</a:t>
            </a:r>
          </a:p>
          <a:p>
            <a:r>
              <a:rPr lang="en-US" altLang="ko-KR" dirty="0">
                <a:solidFill>
                  <a:prstClr val="black"/>
                </a:solidFill>
              </a:rPr>
              <a:t>    </a:t>
            </a:r>
            <a:r>
              <a:rPr lang="ko-KR" altLang="en-US" dirty="0">
                <a:solidFill>
                  <a:prstClr val="black"/>
                </a:solidFill>
              </a:rPr>
              <a:t>가을로 가득 차 있습니다</a:t>
            </a:r>
            <a:r>
              <a:rPr lang="en-US" altLang="ko-KR" dirty="0">
                <a:solidFill>
                  <a:prstClr val="black"/>
                </a:solidFill>
              </a:rPr>
              <a:t>.\n\n</a:t>
            </a:r>
          </a:p>
          <a:p>
            <a:r>
              <a:rPr lang="en-US" altLang="ko-KR" dirty="0">
                <a:solidFill>
                  <a:prstClr val="black"/>
                </a:solidFill>
              </a:rPr>
              <a:t>    </a:t>
            </a:r>
            <a:r>
              <a:rPr lang="ko-KR" altLang="en-US" dirty="0">
                <a:solidFill>
                  <a:prstClr val="black"/>
                </a:solidFill>
              </a:rPr>
              <a:t>나는 아무 걱정도 없이</a:t>
            </a:r>
            <a:r>
              <a:rPr lang="en-US" altLang="ko-KR" dirty="0">
                <a:solidFill>
                  <a:prstClr val="black"/>
                </a:solidFill>
              </a:rPr>
              <a:t>\n</a:t>
            </a:r>
          </a:p>
          <a:p>
            <a:r>
              <a:rPr lang="en-US" altLang="ko-KR" dirty="0">
                <a:solidFill>
                  <a:prstClr val="black"/>
                </a:solidFill>
              </a:rPr>
              <a:t>    </a:t>
            </a:r>
            <a:r>
              <a:rPr lang="ko-KR" altLang="en-US" dirty="0">
                <a:solidFill>
                  <a:prstClr val="black"/>
                </a:solidFill>
              </a:rPr>
              <a:t>가을 속의 별들을 다 </a:t>
            </a:r>
            <a:r>
              <a:rPr lang="ko-KR" altLang="en-US" dirty="0" err="1">
                <a:solidFill>
                  <a:prstClr val="black"/>
                </a:solidFill>
              </a:rPr>
              <a:t>헤일</a:t>
            </a:r>
            <a:r>
              <a:rPr lang="ko-KR" altLang="en-US" dirty="0">
                <a:solidFill>
                  <a:prstClr val="black"/>
                </a:solidFill>
              </a:rPr>
              <a:t> 듯합니다</a:t>
            </a:r>
            <a:r>
              <a:rPr lang="en-US" altLang="ko-KR" dirty="0">
                <a:solidFill>
                  <a:prstClr val="black"/>
                </a:solidFill>
              </a:rPr>
              <a:t>.</a:t>
            </a:r>
          </a:p>
          <a:p>
            <a:r>
              <a:rPr lang="en-US" altLang="ko-KR" dirty="0">
                <a:solidFill>
                  <a:prstClr val="black"/>
                </a:solidFill>
              </a:rPr>
              <a:t>    &lt;/string&gt;</a:t>
            </a:r>
          </a:p>
          <a:p>
            <a:endParaRPr lang="en-US" altLang="ko-KR" dirty="0">
              <a:solidFill>
                <a:prstClr val="black"/>
              </a:solidFill>
            </a:endParaRPr>
          </a:p>
          <a:p>
            <a:r>
              <a:rPr lang="en-US" altLang="ko-KR" dirty="0">
                <a:solidFill>
                  <a:prstClr val="black"/>
                </a:solidFill>
              </a:rPr>
              <a:t>    &lt;string name="title02"&gt;</a:t>
            </a:r>
            <a:r>
              <a:rPr lang="ko-KR" altLang="en-US" dirty="0">
                <a:solidFill>
                  <a:prstClr val="black"/>
                </a:solidFill>
              </a:rPr>
              <a:t>가지 않은 길</a:t>
            </a:r>
            <a:r>
              <a:rPr lang="en-US" altLang="ko-KR" dirty="0">
                <a:solidFill>
                  <a:prstClr val="black"/>
                </a:solidFill>
              </a:rPr>
              <a:t>&lt;/string&gt;</a:t>
            </a:r>
          </a:p>
          <a:p>
            <a:r>
              <a:rPr lang="en-US" altLang="ko-KR" dirty="0">
                <a:solidFill>
                  <a:prstClr val="black"/>
                </a:solidFill>
              </a:rPr>
              <a:t>    &lt;string name="author02"&gt;</a:t>
            </a:r>
            <a:r>
              <a:rPr lang="ko-KR" altLang="en-US" dirty="0" err="1">
                <a:solidFill>
                  <a:prstClr val="black"/>
                </a:solidFill>
              </a:rPr>
              <a:t>로버트</a:t>
            </a:r>
            <a:r>
              <a:rPr lang="ko-KR" altLang="en-US" dirty="0">
                <a:solidFill>
                  <a:prstClr val="black"/>
                </a:solidFill>
              </a:rPr>
              <a:t> </a:t>
            </a:r>
            <a:r>
              <a:rPr lang="ko-KR" altLang="en-US" dirty="0" err="1">
                <a:solidFill>
                  <a:prstClr val="black"/>
                </a:solidFill>
              </a:rPr>
              <a:t>프로스트</a:t>
            </a:r>
            <a:r>
              <a:rPr lang="en-US" altLang="ko-KR" dirty="0">
                <a:solidFill>
                  <a:prstClr val="black"/>
                </a:solidFill>
              </a:rPr>
              <a:t>&lt;/string&gt;</a:t>
            </a:r>
          </a:p>
          <a:p>
            <a:r>
              <a:rPr lang="en-US" altLang="ko-KR" dirty="0">
                <a:solidFill>
                  <a:prstClr val="black"/>
                </a:solidFill>
              </a:rPr>
              <a:t>    &lt;string name="body02"&gt;</a:t>
            </a:r>
          </a:p>
          <a:p>
            <a:r>
              <a:rPr lang="en-US" altLang="ko-KR" dirty="0">
                <a:solidFill>
                  <a:prstClr val="black"/>
                </a:solidFill>
              </a:rPr>
              <a:t>    </a:t>
            </a:r>
            <a:r>
              <a:rPr lang="ko-KR" altLang="en-US" dirty="0">
                <a:solidFill>
                  <a:prstClr val="black"/>
                </a:solidFill>
              </a:rPr>
              <a:t>노란 숲 속 두 갈래로 길이 나 있었습니다</a:t>
            </a:r>
            <a:r>
              <a:rPr lang="en-US" altLang="ko-KR" dirty="0">
                <a:solidFill>
                  <a:prstClr val="black"/>
                </a:solidFill>
              </a:rPr>
              <a:t>.\n</a:t>
            </a:r>
          </a:p>
          <a:p>
            <a:r>
              <a:rPr lang="en-US" altLang="ko-KR" dirty="0">
                <a:solidFill>
                  <a:prstClr val="black"/>
                </a:solidFill>
              </a:rPr>
              <a:t>    </a:t>
            </a:r>
            <a:r>
              <a:rPr lang="ko-KR" altLang="en-US" dirty="0">
                <a:solidFill>
                  <a:prstClr val="black"/>
                </a:solidFill>
              </a:rPr>
              <a:t>두 길 다 가보지 못하는 것이 안타까워</a:t>
            </a:r>
            <a:r>
              <a:rPr lang="en-US" altLang="ko-KR" dirty="0">
                <a:solidFill>
                  <a:prstClr val="black"/>
                </a:solidFill>
              </a:rPr>
              <a:t>,\n</a:t>
            </a:r>
          </a:p>
          <a:p>
            <a:r>
              <a:rPr lang="en-US" altLang="ko-KR" dirty="0">
                <a:solidFill>
                  <a:prstClr val="black"/>
                </a:solidFill>
              </a:rPr>
              <a:t>    </a:t>
            </a:r>
            <a:r>
              <a:rPr lang="ko-KR" altLang="en-US" dirty="0">
                <a:solidFill>
                  <a:prstClr val="black"/>
                </a:solidFill>
              </a:rPr>
              <a:t>한동안 나그네로 서서</a:t>
            </a:r>
            <a:r>
              <a:rPr lang="en-US" altLang="ko-KR" dirty="0">
                <a:solidFill>
                  <a:prstClr val="black"/>
                </a:solidFill>
              </a:rPr>
              <a:t>\n</a:t>
            </a:r>
          </a:p>
          <a:p>
            <a:r>
              <a:rPr lang="en-US" altLang="ko-KR" dirty="0">
                <a:solidFill>
                  <a:prstClr val="black"/>
                </a:solidFill>
              </a:rPr>
              <a:t>    </a:t>
            </a:r>
            <a:r>
              <a:rPr lang="ko-KR" altLang="en-US" dirty="0">
                <a:solidFill>
                  <a:prstClr val="black"/>
                </a:solidFill>
              </a:rPr>
              <a:t>한쪽 깊이 굽어 꺾여 </a:t>
            </a:r>
            <a:r>
              <a:rPr lang="ko-KR" altLang="en-US" dirty="0" err="1">
                <a:solidFill>
                  <a:prstClr val="black"/>
                </a:solidFill>
              </a:rPr>
              <a:t>내려한</a:t>
            </a:r>
            <a:r>
              <a:rPr lang="ko-KR" altLang="en-US" dirty="0">
                <a:solidFill>
                  <a:prstClr val="black"/>
                </a:solidFill>
              </a:rPr>
              <a:t> 곳으로</a:t>
            </a:r>
            <a:r>
              <a:rPr lang="en-US" altLang="ko-KR" dirty="0">
                <a:solidFill>
                  <a:prstClr val="black"/>
                </a:solidFill>
              </a:rPr>
              <a:t>\n </a:t>
            </a:r>
            <a:r>
              <a:rPr lang="ko-KR" altLang="en-US" dirty="0">
                <a:solidFill>
                  <a:prstClr val="black"/>
                </a:solidFill>
              </a:rPr>
              <a:t>눈이 닿는 데까지 멀리 바라보았습니다</a:t>
            </a:r>
            <a:r>
              <a:rPr lang="en-US" altLang="ko-KR" dirty="0">
                <a:solidFill>
                  <a:prstClr val="black"/>
                </a:solidFill>
              </a:rPr>
              <a:t>.\n\n</a:t>
            </a:r>
          </a:p>
          <a:p>
            <a:r>
              <a:rPr lang="en-US" altLang="ko-KR" dirty="0">
                <a:solidFill>
                  <a:prstClr val="black"/>
                </a:solidFill>
              </a:rPr>
              <a:t>    &lt;/string&gt;</a:t>
            </a:r>
          </a:p>
          <a:p>
            <a:r>
              <a:rPr lang="en-US" altLang="ko-KR" dirty="0">
                <a:solidFill>
                  <a:prstClr val="black"/>
                </a:solidFill>
              </a:rPr>
              <a:t>&lt;/resources&gt;</a:t>
            </a:r>
          </a:p>
        </p:txBody>
      </p:sp>
    </p:spTree>
    <p:extLst>
      <p:ext uri="{BB962C8B-B14F-4D97-AF65-F5344CB8AC3E}">
        <p14:creationId xmlns:p14="http://schemas.microsoft.com/office/powerpoint/2010/main" val="16596604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1388" y="-74223"/>
            <a:ext cx="2082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prstClr val="black"/>
                </a:solidFill>
              </a:rPr>
              <a:t>[activity_main.xml]</a:t>
            </a:r>
            <a:endParaRPr lang="ko-KR" altLang="en-US" dirty="0">
              <a:solidFill>
                <a:prstClr val="black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r="20052" b="9051"/>
          <a:stretch/>
        </p:blipFill>
        <p:spPr>
          <a:xfrm>
            <a:off x="0" y="295109"/>
            <a:ext cx="10196423" cy="6524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9017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r="18976" b="4789"/>
          <a:stretch/>
        </p:blipFill>
        <p:spPr>
          <a:xfrm>
            <a:off x="163901" y="247366"/>
            <a:ext cx="10688129" cy="6737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918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552091" y="422587"/>
            <a:ext cx="9859992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prstClr val="black"/>
                </a:solidFill>
              </a:rPr>
              <a:t>&lt;?xml version="1.0" encoding="utf-8"?&gt;</a:t>
            </a:r>
          </a:p>
          <a:p>
            <a:r>
              <a:rPr lang="en-US" altLang="ko-KR" dirty="0">
                <a:solidFill>
                  <a:prstClr val="black"/>
                </a:solidFill>
              </a:rPr>
              <a:t>&lt;</a:t>
            </a:r>
            <a:r>
              <a:rPr lang="en-US" altLang="ko-KR" dirty="0" err="1">
                <a:solidFill>
                  <a:prstClr val="black"/>
                </a:solidFill>
              </a:rPr>
              <a:t>LinearLayout</a:t>
            </a:r>
            <a:r>
              <a:rPr lang="en-US" altLang="ko-KR" dirty="0">
                <a:solidFill>
                  <a:prstClr val="black"/>
                </a:solidFill>
              </a:rPr>
              <a:t> </a:t>
            </a:r>
            <a:r>
              <a:rPr lang="en-US" altLang="ko-KR" dirty="0" err="1">
                <a:solidFill>
                  <a:prstClr val="black"/>
                </a:solidFill>
              </a:rPr>
              <a:t>xmlns:android</a:t>
            </a:r>
            <a:r>
              <a:rPr lang="en-US" altLang="ko-KR" dirty="0">
                <a:solidFill>
                  <a:prstClr val="black"/>
                </a:solidFill>
              </a:rPr>
              <a:t>="http://schemas.android.com/</a:t>
            </a:r>
            <a:r>
              <a:rPr lang="en-US" altLang="ko-KR" dirty="0" err="1">
                <a:solidFill>
                  <a:prstClr val="black"/>
                </a:solidFill>
              </a:rPr>
              <a:t>apk</a:t>
            </a:r>
            <a:r>
              <a:rPr lang="en-US" altLang="ko-KR" dirty="0">
                <a:solidFill>
                  <a:prstClr val="black"/>
                </a:solidFill>
              </a:rPr>
              <a:t>/res/android"</a:t>
            </a:r>
          </a:p>
          <a:p>
            <a:r>
              <a:rPr lang="en-US" altLang="ko-KR" dirty="0">
                <a:solidFill>
                  <a:prstClr val="black"/>
                </a:solidFill>
              </a:rPr>
              <a:t>    </a:t>
            </a:r>
            <a:r>
              <a:rPr lang="en-US" altLang="ko-KR" dirty="0" err="1">
                <a:solidFill>
                  <a:prstClr val="black"/>
                </a:solidFill>
              </a:rPr>
              <a:t>android:layout_width</a:t>
            </a:r>
            <a:r>
              <a:rPr lang="en-US" altLang="ko-KR" dirty="0">
                <a:solidFill>
                  <a:prstClr val="black"/>
                </a:solidFill>
              </a:rPr>
              <a:t>="</a:t>
            </a:r>
            <a:r>
              <a:rPr lang="en-US" altLang="ko-KR" dirty="0" err="1">
                <a:solidFill>
                  <a:prstClr val="black"/>
                </a:solidFill>
              </a:rPr>
              <a:t>match_parent</a:t>
            </a:r>
            <a:r>
              <a:rPr lang="en-US" altLang="ko-KR" dirty="0">
                <a:solidFill>
                  <a:prstClr val="black"/>
                </a:solidFill>
              </a:rPr>
              <a:t>"</a:t>
            </a:r>
          </a:p>
          <a:p>
            <a:r>
              <a:rPr lang="en-US" altLang="ko-KR" dirty="0">
                <a:solidFill>
                  <a:prstClr val="black"/>
                </a:solidFill>
              </a:rPr>
              <a:t>    </a:t>
            </a:r>
            <a:r>
              <a:rPr lang="en-US" altLang="ko-KR" dirty="0" err="1">
                <a:solidFill>
                  <a:prstClr val="black"/>
                </a:solidFill>
              </a:rPr>
              <a:t>android:layout_height</a:t>
            </a:r>
            <a:r>
              <a:rPr lang="en-US" altLang="ko-KR" dirty="0">
                <a:solidFill>
                  <a:prstClr val="black"/>
                </a:solidFill>
              </a:rPr>
              <a:t>="</a:t>
            </a:r>
            <a:r>
              <a:rPr lang="en-US" altLang="ko-KR" dirty="0" err="1">
                <a:solidFill>
                  <a:prstClr val="black"/>
                </a:solidFill>
              </a:rPr>
              <a:t>match_parent</a:t>
            </a:r>
            <a:r>
              <a:rPr lang="en-US" altLang="ko-KR" dirty="0">
                <a:solidFill>
                  <a:prstClr val="black"/>
                </a:solidFill>
              </a:rPr>
              <a:t>"</a:t>
            </a:r>
          </a:p>
          <a:p>
            <a:r>
              <a:rPr lang="en-US" altLang="ko-KR" dirty="0">
                <a:solidFill>
                  <a:prstClr val="black"/>
                </a:solidFill>
              </a:rPr>
              <a:t>    </a:t>
            </a:r>
            <a:r>
              <a:rPr lang="en-US" altLang="ko-KR" dirty="0" err="1">
                <a:solidFill>
                  <a:prstClr val="black"/>
                </a:solidFill>
              </a:rPr>
              <a:t>android:orientation</a:t>
            </a:r>
            <a:r>
              <a:rPr lang="en-US" altLang="ko-KR" dirty="0">
                <a:solidFill>
                  <a:prstClr val="black"/>
                </a:solidFill>
              </a:rPr>
              <a:t>="vertical"</a:t>
            </a:r>
          </a:p>
          <a:p>
            <a:r>
              <a:rPr lang="en-US" altLang="ko-KR" dirty="0">
                <a:solidFill>
                  <a:prstClr val="black"/>
                </a:solidFill>
              </a:rPr>
              <a:t>    </a:t>
            </a:r>
            <a:r>
              <a:rPr lang="en-US" altLang="ko-KR" dirty="0" err="1">
                <a:solidFill>
                  <a:prstClr val="black"/>
                </a:solidFill>
              </a:rPr>
              <a:t>android:paddingTop</a:t>
            </a:r>
            <a:r>
              <a:rPr lang="en-US" altLang="ko-KR" dirty="0">
                <a:solidFill>
                  <a:prstClr val="black"/>
                </a:solidFill>
              </a:rPr>
              <a:t>="10dp"</a:t>
            </a:r>
          </a:p>
          <a:p>
            <a:r>
              <a:rPr lang="en-US" altLang="ko-KR" dirty="0">
                <a:solidFill>
                  <a:prstClr val="black"/>
                </a:solidFill>
              </a:rPr>
              <a:t>    </a:t>
            </a:r>
            <a:r>
              <a:rPr lang="en-US" altLang="ko-KR" dirty="0" err="1">
                <a:solidFill>
                  <a:prstClr val="black"/>
                </a:solidFill>
              </a:rPr>
              <a:t>android:paddingBottom</a:t>
            </a:r>
            <a:r>
              <a:rPr lang="en-US" altLang="ko-KR" dirty="0">
                <a:solidFill>
                  <a:prstClr val="black"/>
                </a:solidFill>
              </a:rPr>
              <a:t>="10dp"</a:t>
            </a:r>
          </a:p>
          <a:p>
            <a:r>
              <a:rPr lang="en-US" altLang="ko-KR" dirty="0">
                <a:solidFill>
                  <a:prstClr val="black"/>
                </a:solidFill>
              </a:rPr>
              <a:t>    </a:t>
            </a:r>
            <a:r>
              <a:rPr lang="en-US" altLang="ko-KR" dirty="0" err="1">
                <a:solidFill>
                  <a:prstClr val="black"/>
                </a:solidFill>
              </a:rPr>
              <a:t>android:paddingLeft</a:t>
            </a:r>
            <a:r>
              <a:rPr lang="en-US" altLang="ko-KR" dirty="0">
                <a:solidFill>
                  <a:prstClr val="black"/>
                </a:solidFill>
              </a:rPr>
              <a:t>="10dp"</a:t>
            </a:r>
          </a:p>
          <a:p>
            <a:r>
              <a:rPr lang="en-US" altLang="ko-KR" dirty="0">
                <a:solidFill>
                  <a:prstClr val="black"/>
                </a:solidFill>
              </a:rPr>
              <a:t>    </a:t>
            </a:r>
            <a:r>
              <a:rPr lang="en-US" altLang="ko-KR" dirty="0" err="1">
                <a:solidFill>
                  <a:prstClr val="black"/>
                </a:solidFill>
              </a:rPr>
              <a:t>android:paddingRight</a:t>
            </a:r>
            <a:r>
              <a:rPr lang="en-US" altLang="ko-KR" dirty="0">
                <a:solidFill>
                  <a:prstClr val="black"/>
                </a:solidFill>
              </a:rPr>
              <a:t>="10dp"&gt;</a:t>
            </a:r>
          </a:p>
          <a:p>
            <a:endParaRPr lang="en-US" altLang="ko-KR" dirty="0">
              <a:solidFill>
                <a:prstClr val="black"/>
              </a:solidFill>
            </a:endParaRPr>
          </a:p>
          <a:p>
            <a:r>
              <a:rPr lang="en-US" altLang="ko-KR" dirty="0">
                <a:solidFill>
                  <a:prstClr val="black"/>
                </a:solidFill>
              </a:rPr>
              <a:t>    &lt;</a:t>
            </a:r>
            <a:r>
              <a:rPr lang="en-US" altLang="ko-KR" dirty="0" err="1">
                <a:solidFill>
                  <a:prstClr val="black"/>
                </a:solidFill>
              </a:rPr>
              <a:t>TextView</a:t>
            </a:r>
            <a:endParaRPr lang="en-US" altLang="ko-KR" dirty="0">
              <a:solidFill>
                <a:prstClr val="black"/>
              </a:solidFill>
            </a:endParaRPr>
          </a:p>
          <a:p>
            <a:r>
              <a:rPr lang="en-US" altLang="ko-KR" dirty="0">
                <a:solidFill>
                  <a:prstClr val="black"/>
                </a:solidFill>
              </a:rPr>
              <a:t>        </a:t>
            </a:r>
            <a:r>
              <a:rPr lang="en-US" altLang="ko-KR" dirty="0" err="1">
                <a:solidFill>
                  <a:prstClr val="black"/>
                </a:solidFill>
              </a:rPr>
              <a:t>android:layout_width</a:t>
            </a:r>
            <a:r>
              <a:rPr lang="en-US" altLang="ko-KR" dirty="0">
                <a:solidFill>
                  <a:prstClr val="black"/>
                </a:solidFill>
              </a:rPr>
              <a:t>="</a:t>
            </a:r>
            <a:r>
              <a:rPr lang="en-US" altLang="ko-KR" dirty="0" err="1">
                <a:solidFill>
                  <a:prstClr val="black"/>
                </a:solidFill>
              </a:rPr>
              <a:t>match_parent</a:t>
            </a:r>
            <a:r>
              <a:rPr lang="en-US" altLang="ko-KR" dirty="0">
                <a:solidFill>
                  <a:prstClr val="black"/>
                </a:solidFill>
              </a:rPr>
              <a:t>"</a:t>
            </a:r>
          </a:p>
          <a:p>
            <a:r>
              <a:rPr lang="en-US" altLang="ko-KR" dirty="0">
                <a:solidFill>
                  <a:prstClr val="black"/>
                </a:solidFill>
              </a:rPr>
              <a:t>        </a:t>
            </a:r>
            <a:r>
              <a:rPr lang="en-US" altLang="ko-KR" dirty="0" err="1">
                <a:solidFill>
                  <a:prstClr val="black"/>
                </a:solidFill>
              </a:rPr>
              <a:t>android:layout_height</a:t>
            </a:r>
            <a:r>
              <a:rPr lang="en-US" altLang="ko-KR" dirty="0">
                <a:solidFill>
                  <a:prstClr val="black"/>
                </a:solidFill>
              </a:rPr>
              <a:t>="</a:t>
            </a:r>
            <a:r>
              <a:rPr lang="en-US" altLang="ko-KR" dirty="0" err="1">
                <a:solidFill>
                  <a:prstClr val="black"/>
                </a:solidFill>
              </a:rPr>
              <a:t>wrap_content</a:t>
            </a:r>
            <a:r>
              <a:rPr lang="en-US" altLang="ko-KR" dirty="0">
                <a:solidFill>
                  <a:prstClr val="black"/>
                </a:solidFill>
              </a:rPr>
              <a:t>"</a:t>
            </a:r>
          </a:p>
          <a:p>
            <a:r>
              <a:rPr lang="en-US" altLang="ko-KR" dirty="0">
                <a:solidFill>
                  <a:prstClr val="black"/>
                </a:solidFill>
              </a:rPr>
              <a:t>        </a:t>
            </a:r>
            <a:r>
              <a:rPr lang="en-US" altLang="ko-KR" dirty="0" err="1">
                <a:solidFill>
                  <a:prstClr val="black"/>
                </a:solidFill>
              </a:rPr>
              <a:t>android:text</a:t>
            </a:r>
            <a:r>
              <a:rPr lang="en-US" altLang="ko-KR" dirty="0">
                <a:solidFill>
                  <a:prstClr val="black"/>
                </a:solidFill>
              </a:rPr>
              <a:t>="@string/title01"</a:t>
            </a:r>
          </a:p>
          <a:p>
            <a:r>
              <a:rPr lang="en-US" altLang="ko-KR" dirty="0">
                <a:solidFill>
                  <a:prstClr val="black"/>
                </a:solidFill>
              </a:rPr>
              <a:t>        </a:t>
            </a:r>
            <a:r>
              <a:rPr lang="en-US" altLang="ko-KR" dirty="0" err="1">
                <a:solidFill>
                  <a:prstClr val="black"/>
                </a:solidFill>
              </a:rPr>
              <a:t>android:textSize</a:t>
            </a:r>
            <a:r>
              <a:rPr lang="en-US" altLang="ko-KR" dirty="0">
                <a:solidFill>
                  <a:prstClr val="black"/>
                </a:solidFill>
              </a:rPr>
              <a:t>="18sp"</a:t>
            </a:r>
          </a:p>
          <a:p>
            <a:r>
              <a:rPr lang="en-US" altLang="ko-KR" dirty="0">
                <a:solidFill>
                  <a:prstClr val="black"/>
                </a:solidFill>
              </a:rPr>
              <a:t>        </a:t>
            </a:r>
            <a:r>
              <a:rPr lang="en-US" altLang="ko-KR" dirty="0" err="1">
                <a:solidFill>
                  <a:prstClr val="black"/>
                </a:solidFill>
              </a:rPr>
              <a:t>android:gravity</a:t>
            </a:r>
            <a:r>
              <a:rPr lang="en-US" altLang="ko-KR" dirty="0">
                <a:solidFill>
                  <a:prstClr val="black"/>
                </a:solidFill>
              </a:rPr>
              <a:t>="center"</a:t>
            </a:r>
          </a:p>
          <a:p>
            <a:r>
              <a:rPr lang="en-US" altLang="ko-KR" dirty="0">
                <a:solidFill>
                  <a:prstClr val="black"/>
                </a:solidFill>
              </a:rPr>
              <a:t>        </a:t>
            </a:r>
            <a:r>
              <a:rPr lang="en-US" altLang="ko-KR" dirty="0" err="1">
                <a:solidFill>
                  <a:prstClr val="black"/>
                </a:solidFill>
              </a:rPr>
              <a:t>android:textStyle</a:t>
            </a:r>
            <a:r>
              <a:rPr lang="en-US" altLang="ko-KR" dirty="0">
                <a:solidFill>
                  <a:prstClr val="black"/>
                </a:solidFill>
              </a:rPr>
              <a:t>="bold"</a:t>
            </a:r>
          </a:p>
          <a:p>
            <a:r>
              <a:rPr lang="en-US" altLang="ko-KR" dirty="0">
                <a:solidFill>
                  <a:prstClr val="black"/>
                </a:solidFill>
              </a:rPr>
              <a:t>        </a:t>
            </a:r>
            <a:r>
              <a:rPr lang="en-US" altLang="ko-KR" dirty="0" err="1">
                <a:solidFill>
                  <a:prstClr val="black"/>
                </a:solidFill>
              </a:rPr>
              <a:t>android:textColor</a:t>
            </a:r>
            <a:r>
              <a:rPr lang="en-US" altLang="ko-KR" dirty="0">
                <a:solidFill>
                  <a:prstClr val="black"/>
                </a:solidFill>
              </a:rPr>
              <a:t>="#61380B"</a:t>
            </a:r>
          </a:p>
          <a:p>
            <a:r>
              <a:rPr lang="en-US" altLang="ko-KR" dirty="0">
                <a:solidFill>
                  <a:prstClr val="black"/>
                </a:solidFill>
              </a:rPr>
              <a:t>        </a:t>
            </a:r>
            <a:r>
              <a:rPr lang="en-US" altLang="ko-KR" dirty="0" err="1">
                <a:solidFill>
                  <a:prstClr val="black"/>
                </a:solidFill>
              </a:rPr>
              <a:t>android:background</a:t>
            </a:r>
            <a:r>
              <a:rPr lang="en-US" altLang="ko-KR" dirty="0">
                <a:solidFill>
                  <a:prstClr val="black"/>
                </a:solidFill>
              </a:rPr>
              <a:t>="#3061380B" /&gt;</a:t>
            </a:r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31374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581508" y="616183"/>
            <a:ext cx="7303699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prstClr val="black"/>
                </a:solidFill>
              </a:rPr>
              <a:t>&lt;</a:t>
            </a:r>
            <a:r>
              <a:rPr lang="en-US" altLang="ko-KR" dirty="0" err="1">
                <a:solidFill>
                  <a:prstClr val="black"/>
                </a:solidFill>
              </a:rPr>
              <a:t>TextView</a:t>
            </a:r>
            <a:endParaRPr lang="en-US" altLang="ko-KR" dirty="0">
              <a:solidFill>
                <a:prstClr val="black"/>
              </a:solidFill>
            </a:endParaRPr>
          </a:p>
          <a:p>
            <a:r>
              <a:rPr lang="en-US" altLang="ko-KR" dirty="0">
                <a:solidFill>
                  <a:prstClr val="black"/>
                </a:solidFill>
              </a:rPr>
              <a:t>        </a:t>
            </a:r>
            <a:r>
              <a:rPr lang="en-US" altLang="ko-KR" dirty="0" err="1">
                <a:solidFill>
                  <a:prstClr val="black"/>
                </a:solidFill>
              </a:rPr>
              <a:t>android:layout_width</a:t>
            </a:r>
            <a:r>
              <a:rPr lang="en-US" altLang="ko-KR" dirty="0">
                <a:solidFill>
                  <a:prstClr val="black"/>
                </a:solidFill>
              </a:rPr>
              <a:t>="</a:t>
            </a:r>
            <a:r>
              <a:rPr lang="en-US" altLang="ko-KR" dirty="0" err="1">
                <a:solidFill>
                  <a:prstClr val="black"/>
                </a:solidFill>
              </a:rPr>
              <a:t>match_parent</a:t>
            </a:r>
            <a:r>
              <a:rPr lang="en-US" altLang="ko-KR" dirty="0">
                <a:solidFill>
                  <a:prstClr val="black"/>
                </a:solidFill>
              </a:rPr>
              <a:t>"</a:t>
            </a:r>
          </a:p>
          <a:p>
            <a:r>
              <a:rPr lang="en-US" altLang="ko-KR" dirty="0">
                <a:solidFill>
                  <a:prstClr val="black"/>
                </a:solidFill>
              </a:rPr>
              <a:t>        </a:t>
            </a:r>
            <a:r>
              <a:rPr lang="en-US" altLang="ko-KR" dirty="0" err="1">
                <a:solidFill>
                  <a:prstClr val="black"/>
                </a:solidFill>
              </a:rPr>
              <a:t>android:layout_height</a:t>
            </a:r>
            <a:r>
              <a:rPr lang="en-US" altLang="ko-KR" dirty="0">
                <a:solidFill>
                  <a:prstClr val="black"/>
                </a:solidFill>
              </a:rPr>
              <a:t>="</a:t>
            </a:r>
            <a:r>
              <a:rPr lang="en-US" altLang="ko-KR" dirty="0" err="1">
                <a:solidFill>
                  <a:prstClr val="black"/>
                </a:solidFill>
              </a:rPr>
              <a:t>wrap_content</a:t>
            </a:r>
            <a:r>
              <a:rPr lang="en-US" altLang="ko-KR" dirty="0">
                <a:solidFill>
                  <a:prstClr val="black"/>
                </a:solidFill>
              </a:rPr>
              <a:t>"</a:t>
            </a:r>
          </a:p>
          <a:p>
            <a:r>
              <a:rPr lang="en-US" altLang="ko-KR" dirty="0">
                <a:solidFill>
                  <a:prstClr val="black"/>
                </a:solidFill>
              </a:rPr>
              <a:t>        </a:t>
            </a:r>
            <a:r>
              <a:rPr lang="en-US" altLang="ko-KR" dirty="0" err="1">
                <a:solidFill>
                  <a:prstClr val="black"/>
                </a:solidFill>
              </a:rPr>
              <a:t>android:text</a:t>
            </a:r>
            <a:r>
              <a:rPr lang="en-US" altLang="ko-KR" dirty="0">
                <a:solidFill>
                  <a:prstClr val="black"/>
                </a:solidFill>
              </a:rPr>
              <a:t>="@string/author01"</a:t>
            </a:r>
          </a:p>
          <a:p>
            <a:r>
              <a:rPr lang="en-US" altLang="ko-KR" dirty="0">
                <a:solidFill>
                  <a:prstClr val="black"/>
                </a:solidFill>
              </a:rPr>
              <a:t>        </a:t>
            </a:r>
            <a:r>
              <a:rPr lang="en-US" altLang="ko-KR" dirty="0" err="1">
                <a:solidFill>
                  <a:prstClr val="black"/>
                </a:solidFill>
              </a:rPr>
              <a:t>android:textSize</a:t>
            </a:r>
            <a:r>
              <a:rPr lang="en-US" altLang="ko-KR" dirty="0">
                <a:solidFill>
                  <a:prstClr val="black"/>
                </a:solidFill>
              </a:rPr>
              <a:t>="15sp"</a:t>
            </a:r>
          </a:p>
          <a:p>
            <a:r>
              <a:rPr lang="en-US" altLang="ko-KR" dirty="0">
                <a:solidFill>
                  <a:prstClr val="black"/>
                </a:solidFill>
              </a:rPr>
              <a:t>        </a:t>
            </a:r>
            <a:r>
              <a:rPr lang="en-US" altLang="ko-KR" dirty="0" err="1">
                <a:solidFill>
                  <a:prstClr val="black"/>
                </a:solidFill>
              </a:rPr>
              <a:t>android:textColor</a:t>
            </a:r>
            <a:r>
              <a:rPr lang="en-US" altLang="ko-KR" dirty="0">
                <a:solidFill>
                  <a:prstClr val="black"/>
                </a:solidFill>
              </a:rPr>
              <a:t>="#22741C" /&gt;</a:t>
            </a:r>
          </a:p>
          <a:p>
            <a:r>
              <a:rPr lang="en-US" altLang="ko-KR" dirty="0">
                <a:solidFill>
                  <a:prstClr val="black"/>
                </a:solidFill>
              </a:rPr>
              <a:t>    &lt;</a:t>
            </a:r>
            <a:r>
              <a:rPr lang="en-US" altLang="ko-KR" dirty="0" err="1">
                <a:solidFill>
                  <a:prstClr val="black"/>
                </a:solidFill>
              </a:rPr>
              <a:t>TextView</a:t>
            </a:r>
            <a:endParaRPr lang="en-US" altLang="ko-KR" dirty="0">
              <a:solidFill>
                <a:prstClr val="black"/>
              </a:solidFill>
            </a:endParaRPr>
          </a:p>
          <a:p>
            <a:r>
              <a:rPr lang="en-US" altLang="ko-KR" dirty="0">
                <a:solidFill>
                  <a:prstClr val="black"/>
                </a:solidFill>
              </a:rPr>
              <a:t>        </a:t>
            </a:r>
            <a:r>
              <a:rPr lang="en-US" altLang="ko-KR" dirty="0" err="1">
                <a:solidFill>
                  <a:prstClr val="black"/>
                </a:solidFill>
              </a:rPr>
              <a:t>android:layout_width</a:t>
            </a:r>
            <a:r>
              <a:rPr lang="en-US" altLang="ko-KR" dirty="0">
                <a:solidFill>
                  <a:prstClr val="black"/>
                </a:solidFill>
              </a:rPr>
              <a:t>="</a:t>
            </a:r>
            <a:r>
              <a:rPr lang="en-US" altLang="ko-KR" dirty="0" err="1">
                <a:solidFill>
                  <a:prstClr val="black"/>
                </a:solidFill>
              </a:rPr>
              <a:t>match_parent</a:t>
            </a:r>
            <a:r>
              <a:rPr lang="en-US" altLang="ko-KR" dirty="0">
                <a:solidFill>
                  <a:prstClr val="black"/>
                </a:solidFill>
              </a:rPr>
              <a:t>"</a:t>
            </a:r>
          </a:p>
          <a:p>
            <a:r>
              <a:rPr lang="en-US" altLang="ko-KR" dirty="0">
                <a:solidFill>
                  <a:prstClr val="black"/>
                </a:solidFill>
              </a:rPr>
              <a:t>        </a:t>
            </a:r>
            <a:r>
              <a:rPr lang="en-US" altLang="ko-KR" dirty="0" err="1">
                <a:solidFill>
                  <a:prstClr val="black"/>
                </a:solidFill>
              </a:rPr>
              <a:t>android:layout_height</a:t>
            </a:r>
            <a:r>
              <a:rPr lang="en-US" altLang="ko-KR" dirty="0">
                <a:solidFill>
                  <a:prstClr val="black"/>
                </a:solidFill>
              </a:rPr>
              <a:t>="</a:t>
            </a:r>
            <a:r>
              <a:rPr lang="en-US" altLang="ko-KR" dirty="0" err="1">
                <a:solidFill>
                  <a:prstClr val="black"/>
                </a:solidFill>
              </a:rPr>
              <a:t>wrap_content</a:t>
            </a:r>
            <a:r>
              <a:rPr lang="en-US" altLang="ko-KR" dirty="0">
                <a:solidFill>
                  <a:prstClr val="black"/>
                </a:solidFill>
              </a:rPr>
              <a:t>"</a:t>
            </a:r>
          </a:p>
          <a:p>
            <a:r>
              <a:rPr lang="en-US" altLang="ko-KR" dirty="0">
                <a:solidFill>
                  <a:prstClr val="black"/>
                </a:solidFill>
              </a:rPr>
              <a:t>        </a:t>
            </a:r>
            <a:r>
              <a:rPr lang="en-US" altLang="ko-KR" dirty="0" err="1">
                <a:solidFill>
                  <a:prstClr val="black"/>
                </a:solidFill>
              </a:rPr>
              <a:t>android:text</a:t>
            </a:r>
            <a:r>
              <a:rPr lang="en-US" altLang="ko-KR" dirty="0">
                <a:solidFill>
                  <a:prstClr val="black"/>
                </a:solidFill>
              </a:rPr>
              <a:t>="@string/body01"</a:t>
            </a:r>
          </a:p>
          <a:p>
            <a:r>
              <a:rPr lang="en-US" altLang="ko-KR" dirty="0">
                <a:solidFill>
                  <a:prstClr val="black"/>
                </a:solidFill>
              </a:rPr>
              <a:t>        </a:t>
            </a:r>
            <a:r>
              <a:rPr lang="en-US" altLang="ko-KR" dirty="0" err="1">
                <a:solidFill>
                  <a:prstClr val="black"/>
                </a:solidFill>
              </a:rPr>
              <a:t>android:singleLine</a:t>
            </a:r>
            <a:r>
              <a:rPr lang="en-US" altLang="ko-KR" dirty="0">
                <a:solidFill>
                  <a:prstClr val="black"/>
                </a:solidFill>
              </a:rPr>
              <a:t>="true"</a:t>
            </a:r>
          </a:p>
          <a:p>
            <a:r>
              <a:rPr lang="en-US" altLang="ko-KR" dirty="0">
                <a:solidFill>
                  <a:prstClr val="black"/>
                </a:solidFill>
              </a:rPr>
              <a:t>        </a:t>
            </a:r>
            <a:r>
              <a:rPr lang="en-US" altLang="ko-KR" dirty="0" err="1">
                <a:solidFill>
                  <a:prstClr val="black"/>
                </a:solidFill>
              </a:rPr>
              <a:t>android:ellipsize</a:t>
            </a:r>
            <a:r>
              <a:rPr lang="en-US" altLang="ko-KR" dirty="0">
                <a:solidFill>
                  <a:prstClr val="black"/>
                </a:solidFill>
              </a:rPr>
              <a:t>="marquee"</a:t>
            </a:r>
          </a:p>
          <a:p>
            <a:r>
              <a:rPr lang="en-US" altLang="ko-KR" dirty="0">
                <a:solidFill>
                  <a:prstClr val="black"/>
                </a:solidFill>
              </a:rPr>
              <a:t>        </a:t>
            </a:r>
            <a:r>
              <a:rPr lang="en-US" altLang="ko-KR" dirty="0" err="1">
                <a:solidFill>
                  <a:prstClr val="black"/>
                </a:solidFill>
              </a:rPr>
              <a:t>android:textSize</a:t>
            </a:r>
            <a:r>
              <a:rPr lang="en-US" altLang="ko-KR" dirty="0">
                <a:solidFill>
                  <a:prstClr val="black"/>
                </a:solidFill>
              </a:rPr>
              <a:t>="15sp"  /&gt;</a:t>
            </a:r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76233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621101" y="58847"/>
            <a:ext cx="9998015" cy="67403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prstClr val="black"/>
                </a:solidFill>
              </a:rPr>
              <a:t>&lt;</a:t>
            </a:r>
            <a:r>
              <a:rPr lang="en-US" altLang="ko-KR" dirty="0" err="1">
                <a:solidFill>
                  <a:prstClr val="black"/>
                </a:solidFill>
              </a:rPr>
              <a:t>TextView</a:t>
            </a:r>
            <a:endParaRPr lang="en-US" altLang="ko-KR" dirty="0">
              <a:solidFill>
                <a:prstClr val="black"/>
              </a:solidFill>
            </a:endParaRPr>
          </a:p>
          <a:p>
            <a:r>
              <a:rPr lang="en-US" altLang="ko-KR" dirty="0">
                <a:solidFill>
                  <a:prstClr val="black"/>
                </a:solidFill>
              </a:rPr>
              <a:t>        </a:t>
            </a:r>
            <a:r>
              <a:rPr lang="en-US" altLang="ko-KR" dirty="0" err="1">
                <a:solidFill>
                  <a:prstClr val="black"/>
                </a:solidFill>
              </a:rPr>
              <a:t>android:layout_width</a:t>
            </a:r>
            <a:r>
              <a:rPr lang="en-US" altLang="ko-KR" dirty="0">
                <a:solidFill>
                  <a:prstClr val="black"/>
                </a:solidFill>
              </a:rPr>
              <a:t>="</a:t>
            </a:r>
            <a:r>
              <a:rPr lang="en-US" altLang="ko-KR" dirty="0" err="1">
                <a:solidFill>
                  <a:prstClr val="black"/>
                </a:solidFill>
              </a:rPr>
              <a:t>match_parent</a:t>
            </a:r>
            <a:r>
              <a:rPr lang="en-US" altLang="ko-KR" dirty="0">
                <a:solidFill>
                  <a:prstClr val="black"/>
                </a:solidFill>
              </a:rPr>
              <a:t>"</a:t>
            </a:r>
          </a:p>
          <a:p>
            <a:r>
              <a:rPr lang="en-US" altLang="ko-KR" dirty="0">
                <a:solidFill>
                  <a:prstClr val="black"/>
                </a:solidFill>
              </a:rPr>
              <a:t>        </a:t>
            </a:r>
            <a:r>
              <a:rPr lang="en-US" altLang="ko-KR" dirty="0" err="1">
                <a:solidFill>
                  <a:prstClr val="black"/>
                </a:solidFill>
              </a:rPr>
              <a:t>android:layout_height</a:t>
            </a:r>
            <a:r>
              <a:rPr lang="en-US" altLang="ko-KR" dirty="0">
                <a:solidFill>
                  <a:prstClr val="black"/>
                </a:solidFill>
              </a:rPr>
              <a:t>="</a:t>
            </a:r>
            <a:r>
              <a:rPr lang="en-US" altLang="ko-KR" dirty="0" err="1">
                <a:solidFill>
                  <a:prstClr val="black"/>
                </a:solidFill>
              </a:rPr>
              <a:t>wrap_content</a:t>
            </a:r>
            <a:r>
              <a:rPr lang="en-US" altLang="ko-KR" dirty="0">
                <a:solidFill>
                  <a:prstClr val="black"/>
                </a:solidFill>
              </a:rPr>
              <a:t>"</a:t>
            </a:r>
          </a:p>
          <a:p>
            <a:r>
              <a:rPr lang="en-US" altLang="ko-KR" dirty="0">
                <a:solidFill>
                  <a:prstClr val="black"/>
                </a:solidFill>
              </a:rPr>
              <a:t>        </a:t>
            </a:r>
            <a:r>
              <a:rPr lang="en-US" altLang="ko-KR" dirty="0" err="1">
                <a:solidFill>
                  <a:prstClr val="black"/>
                </a:solidFill>
              </a:rPr>
              <a:t>android:text</a:t>
            </a:r>
            <a:r>
              <a:rPr lang="en-US" altLang="ko-KR" dirty="0">
                <a:solidFill>
                  <a:prstClr val="black"/>
                </a:solidFill>
              </a:rPr>
              <a:t>="@string/title02"</a:t>
            </a:r>
          </a:p>
          <a:p>
            <a:r>
              <a:rPr lang="en-US" altLang="ko-KR" dirty="0">
                <a:solidFill>
                  <a:prstClr val="black"/>
                </a:solidFill>
              </a:rPr>
              <a:t>        </a:t>
            </a:r>
            <a:r>
              <a:rPr lang="en-US" altLang="ko-KR" dirty="0" err="1">
                <a:solidFill>
                  <a:prstClr val="black"/>
                </a:solidFill>
              </a:rPr>
              <a:t>android:textSize</a:t>
            </a:r>
            <a:r>
              <a:rPr lang="en-US" altLang="ko-KR" dirty="0">
                <a:solidFill>
                  <a:prstClr val="black"/>
                </a:solidFill>
              </a:rPr>
              <a:t>="18sp"</a:t>
            </a:r>
          </a:p>
          <a:p>
            <a:r>
              <a:rPr lang="en-US" altLang="ko-KR" dirty="0">
                <a:solidFill>
                  <a:prstClr val="black"/>
                </a:solidFill>
              </a:rPr>
              <a:t>        </a:t>
            </a:r>
            <a:r>
              <a:rPr lang="en-US" altLang="ko-KR" dirty="0" err="1">
                <a:solidFill>
                  <a:prstClr val="black"/>
                </a:solidFill>
              </a:rPr>
              <a:t>android:gravity</a:t>
            </a:r>
            <a:r>
              <a:rPr lang="en-US" altLang="ko-KR" dirty="0">
                <a:solidFill>
                  <a:prstClr val="black"/>
                </a:solidFill>
              </a:rPr>
              <a:t>="center"</a:t>
            </a:r>
          </a:p>
          <a:p>
            <a:r>
              <a:rPr lang="en-US" altLang="ko-KR" dirty="0">
                <a:solidFill>
                  <a:prstClr val="black"/>
                </a:solidFill>
              </a:rPr>
              <a:t>        </a:t>
            </a:r>
            <a:r>
              <a:rPr lang="en-US" altLang="ko-KR" dirty="0" err="1">
                <a:solidFill>
                  <a:prstClr val="black"/>
                </a:solidFill>
              </a:rPr>
              <a:t>android:textStyle</a:t>
            </a:r>
            <a:r>
              <a:rPr lang="en-US" altLang="ko-KR" dirty="0">
                <a:solidFill>
                  <a:prstClr val="black"/>
                </a:solidFill>
              </a:rPr>
              <a:t>="bold"</a:t>
            </a:r>
          </a:p>
          <a:p>
            <a:r>
              <a:rPr lang="en-US" altLang="ko-KR" dirty="0">
                <a:solidFill>
                  <a:prstClr val="black"/>
                </a:solidFill>
              </a:rPr>
              <a:t>        </a:t>
            </a:r>
            <a:r>
              <a:rPr lang="en-US" altLang="ko-KR" dirty="0" err="1">
                <a:solidFill>
                  <a:prstClr val="black"/>
                </a:solidFill>
              </a:rPr>
              <a:t>android:textColor</a:t>
            </a:r>
            <a:r>
              <a:rPr lang="en-US" altLang="ko-KR" dirty="0">
                <a:solidFill>
                  <a:prstClr val="black"/>
                </a:solidFill>
              </a:rPr>
              <a:t>="#61380B"</a:t>
            </a:r>
          </a:p>
          <a:p>
            <a:r>
              <a:rPr lang="en-US" altLang="ko-KR" dirty="0">
                <a:solidFill>
                  <a:prstClr val="black"/>
                </a:solidFill>
              </a:rPr>
              <a:t>        </a:t>
            </a:r>
            <a:r>
              <a:rPr lang="en-US" altLang="ko-KR" dirty="0" err="1">
                <a:solidFill>
                  <a:prstClr val="black"/>
                </a:solidFill>
              </a:rPr>
              <a:t>android:background</a:t>
            </a:r>
            <a:r>
              <a:rPr lang="en-US" altLang="ko-KR" dirty="0">
                <a:solidFill>
                  <a:prstClr val="black"/>
                </a:solidFill>
              </a:rPr>
              <a:t>="#3061380B" /&gt;</a:t>
            </a:r>
          </a:p>
          <a:p>
            <a:r>
              <a:rPr lang="en-US" altLang="ko-KR" dirty="0">
                <a:solidFill>
                  <a:prstClr val="black"/>
                </a:solidFill>
              </a:rPr>
              <a:t>    &lt;</a:t>
            </a:r>
            <a:r>
              <a:rPr lang="en-US" altLang="ko-KR" dirty="0" err="1">
                <a:solidFill>
                  <a:prstClr val="black"/>
                </a:solidFill>
              </a:rPr>
              <a:t>TextView</a:t>
            </a:r>
            <a:endParaRPr lang="en-US" altLang="ko-KR" dirty="0">
              <a:solidFill>
                <a:prstClr val="black"/>
              </a:solidFill>
            </a:endParaRPr>
          </a:p>
          <a:p>
            <a:r>
              <a:rPr lang="en-US" altLang="ko-KR" dirty="0">
                <a:solidFill>
                  <a:prstClr val="black"/>
                </a:solidFill>
              </a:rPr>
              <a:t>        </a:t>
            </a:r>
            <a:r>
              <a:rPr lang="en-US" altLang="ko-KR" dirty="0" err="1">
                <a:solidFill>
                  <a:prstClr val="black"/>
                </a:solidFill>
              </a:rPr>
              <a:t>android:layout_width</a:t>
            </a:r>
            <a:r>
              <a:rPr lang="en-US" altLang="ko-KR" dirty="0">
                <a:solidFill>
                  <a:prstClr val="black"/>
                </a:solidFill>
              </a:rPr>
              <a:t>="</a:t>
            </a:r>
            <a:r>
              <a:rPr lang="en-US" altLang="ko-KR" dirty="0" err="1">
                <a:solidFill>
                  <a:prstClr val="black"/>
                </a:solidFill>
              </a:rPr>
              <a:t>match_parent</a:t>
            </a:r>
            <a:r>
              <a:rPr lang="en-US" altLang="ko-KR" dirty="0">
                <a:solidFill>
                  <a:prstClr val="black"/>
                </a:solidFill>
              </a:rPr>
              <a:t>"</a:t>
            </a:r>
          </a:p>
          <a:p>
            <a:r>
              <a:rPr lang="en-US" altLang="ko-KR" dirty="0">
                <a:solidFill>
                  <a:prstClr val="black"/>
                </a:solidFill>
              </a:rPr>
              <a:t>        </a:t>
            </a:r>
            <a:r>
              <a:rPr lang="en-US" altLang="ko-KR" dirty="0" err="1">
                <a:solidFill>
                  <a:prstClr val="black"/>
                </a:solidFill>
              </a:rPr>
              <a:t>android:layout_height</a:t>
            </a:r>
            <a:r>
              <a:rPr lang="en-US" altLang="ko-KR" dirty="0">
                <a:solidFill>
                  <a:prstClr val="black"/>
                </a:solidFill>
              </a:rPr>
              <a:t>="</a:t>
            </a:r>
            <a:r>
              <a:rPr lang="en-US" altLang="ko-KR" dirty="0" err="1">
                <a:solidFill>
                  <a:prstClr val="black"/>
                </a:solidFill>
              </a:rPr>
              <a:t>wrap_content</a:t>
            </a:r>
            <a:r>
              <a:rPr lang="en-US" altLang="ko-KR" dirty="0">
                <a:solidFill>
                  <a:prstClr val="black"/>
                </a:solidFill>
              </a:rPr>
              <a:t>"</a:t>
            </a:r>
          </a:p>
          <a:p>
            <a:r>
              <a:rPr lang="en-US" altLang="ko-KR" dirty="0">
                <a:solidFill>
                  <a:prstClr val="black"/>
                </a:solidFill>
              </a:rPr>
              <a:t>        </a:t>
            </a:r>
            <a:r>
              <a:rPr lang="en-US" altLang="ko-KR" dirty="0" err="1">
                <a:solidFill>
                  <a:prstClr val="black"/>
                </a:solidFill>
              </a:rPr>
              <a:t>android:text</a:t>
            </a:r>
            <a:r>
              <a:rPr lang="en-US" altLang="ko-KR" dirty="0">
                <a:solidFill>
                  <a:prstClr val="black"/>
                </a:solidFill>
              </a:rPr>
              <a:t>="@string/author02"</a:t>
            </a:r>
          </a:p>
          <a:p>
            <a:r>
              <a:rPr lang="en-US" altLang="ko-KR" dirty="0">
                <a:solidFill>
                  <a:prstClr val="black"/>
                </a:solidFill>
              </a:rPr>
              <a:t>        </a:t>
            </a:r>
            <a:r>
              <a:rPr lang="en-US" altLang="ko-KR" dirty="0" err="1">
                <a:solidFill>
                  <a:prstClr val="black"/>
                </a:solidFill>
              </a:rPr>
              <a:t>android:textSize</a:t>
            </a:r>
            <a:r>
              <a:rPr lang="en-US" altLang="ko-KR" dirty="0">
                <a:solidFill>
                  <a:prstClr val="black"/>
                </a:solidFill>
              </a:rPr>
              <a:t>="15sp"</a:t>
            </a:r>
          </a:p>
          <a:p>
            <a:r>
              <a:rPr lang="en-US" altLang="ko-KR" dirty="0">
                <a:solidFill>
                  <a:prstClr val="black"/>
                </a:solidFill>
              </a:rPr>
              <a:t>        </a:t>
            </a:r>
            <a:r>
              <a:rPr lang="en-US" altLang="ko-KR" dirty="0" err="1">
                <a:solidFill>
                  <a:prstClr val="black"/>
                </a:solidFill>
              </a:rPr>
              <a:t>android:textColor</a:t>
            </a:r>
            <a:r>
              <a:rPr lang="en-US" altLang="ko-KR" dirty="0">
                <a:solidFill>
                  <a:prstClr val="black"/>
                </a:solidFill>
              </a:rPr>
              <a:t>="#22741C" /&gt;</a:t>
            </a:r>
          </a:p>
          <a:p>
            <a:r>
              <a:rPr lang="en-US" altLang="ko-KR" dirty="0">
                <a:solidFill>
                  <a:prstClr val="black"/>
                </a:solidFill>
              </a:rPr>
              <a:t>    &lt;</a:t>
            </a:r>
            <a:r>
              <a:rPr lang="en-US" altLang="ko-KR" dirty="0" err="1">
                <a:solidFill>
                  <a:prstClr val="black"/>
                </a:solidFill>
              </a:rPr>
              <a:t>TextView</a:t>
            </a:r>
            <a:endParaRPr lang="en-US" altLang="ko-KR" dirty="0">
              <a:solidFill>
                <a:prstClr val="black"/>
              </a:solidFill>
            </a:endParaRPr>
          </a:p>
          <a:p>
            <a:r>
              <a:rPr lang="en-US" altLang="ko-KR" dirty="0">
                <a:solidFill>
                  <a:prstClr val="black"/>
                </a:solidFill>
              </a:rPr>
              <a:t>        </a:t>
            </a:r>
            <a:r>
              <a:rPr lang="en-US" altLang="ko-KR" dirty="0" err="1">
                <a:solidFill>
                  <a:prstClr val="black"/>
                </a:solidFill>
              </a:rPr>
              <a:t>android:layout_width</a:t>
            </a:r>
            <a:r>
              <a:rPr lang="en-US" altLang="ko-KR" dirty="0">
                <a:solidFill>
                  <a:prstClr val="black"/>
                </a:solidFill>
              </a:rPr>
              <a:t>="</a:t>
            </a:r>
            <a:r>
              <a:rPr lang="en-US" altLang="ko-KR" dirty="0" err="1">
                <a:solidFill>
                  <a:prstClr val="black"/>
                </a:solidFill>
              </a:rPr>
              <a:t>match_parent</a:t>
            </a:r>
            <a:r>
              <a:rPr lang="en-US" altLang="ko-KR" dirty="0">
                <a:solidFill>
                  <a:prstClr val="black"/>
                </a:solidFill>
              </a:rPr>
              <a:t>"</a:t>
            </a:r>
          </a:p>
          <a:p>
            <a:r>
              <a:rPr lang="en-US" altLang="ko-KR" dirty="0">
                <a:solidFill>
                  <a:prstClr val="black"/>
                </a:solidFill>
              </a:rPr>
              <a:t>        </a:t>
            </a:r>
            <a:r>
              <a:rPr lang="en-US" altLang="ko-KR" dirty="0" err="1">
                <a:solidFill>
                  <a:prstClr val="black"/>
                </a:solidFill>
              </a:rPr>
              <a:t>android:layout_height</a:t>
            </a:r>
            <a:r>
              <a:rPr lang="en-US" altLang="ko-KR" dirty="0">
                <a:solidFill>
                  <a:prstClr val="black"/>
                </a:solidFill>
              </a:rPr>
              <a:t>="</a:t>
            </a:r>
            <a:r>
              <a:rPr lang="en-US" altLang="ko-KR" dirty="0" err="1">
                <a:solidFill>
                  <a:prstClr val="black"/>
                </a:solidFill>
              </a:rPr>
              <a:t>wrap_content</a:t>
            </a:r>
            <a:r>
              <a:rPr lang="en-US" altLang="ko-KR" dirty="0">
                <a:solidFill>
                  <a:prstClr val="black"/>
                </a:solidFill>
              </a:rPr>
              <a:t>"</a:t>
            </a:r>
          </a:p>
          <a:p>
            <a:r>
              <a:rPr lang="en-US" altLang="ko-KR" dirty="0">
                <a:solidFill>
                  <a:prstClr val="black"/>
                </a:solidFill>
              </a:rPr>
              <a:t>        </a:t>
            </a:r>
            <a:r>
              <a:rPr lang="en-US" altLang="ko-KR" dirty="0" err="1">
                <a:solidFill>
                  <a:prstClr val="black"/>
                </a:solidFill>
              </a:rPr>
              <a:t>android:text</a:t>
            </a:r>
            <a:r>
              <a:rPr lang="en-US" altLang="ko-KR" dirty="0">
                <a:solidFill>
                  <a:prstClr val="black"/>
                </a:solidFill>
              </a:rPr>
              <a:t>="@string/body02"</a:t>
            </a:r>
          </a:p>
          <a:p>
            <a:r>
              <a:rPr lang="en-US" altLang="ko-KR" dirty="0">
                <a:solidFill>
                  <a:prstClr val="black"/>
                </a:solidFill>
              </a:rPr>
              <a:t>        </a:t>
            </a:r>
            <a:r>
              <a:rPr lang="en-US" altLang="ko-KR" dirty="0" err="1">
                <a:solidFill>
                  <a:prstClr val="black"/>
                </a:solidFill>
              </a:rPr>
              <a:t>android:singleLine</a:t>
            </a:r>
            <a:r>
              <a:rPr lang="en-US" altLang="ko-KR" dirty="0">
                <a:solidFill>
                  <a:prstClr val="black"/>
                </a:solidFill>
              </a:rPr>
              <a:t>="true"</a:t>
            </a:r>
          </a:p>
          <a:p>
            <a:r>
              <a:rPr lang="en-US" altLang="ko-KR" dirty="0">
                <a:solidFill>
                  <a:prstClr val="black"/>
                </a:solidFill>
              </a:rPr>
              <a:t>        </a:t>
            </a:r>
            <a:r>
              <a:rPr lang="en-US" altLang="ko-KR" dirty="0" err="1">
                <a:solidFill>
                  <a:prstClr val="black"/>
                </a:solidFill>
              </a:rPr>
              <a:t>android:ellipsize</a:t>
            </a:r>
            <a:r>
              <a:rPr lang="en-US" altLang="ko-KR" dirty="0">
                <a:solidFill>
                  <a:prstClr val="black"/>
                </a:solidFill>
              </a:rPr>
              <a:t>="end"</a:t>
            </a:r>
          </a:p>
          <a:p>
            <a:r>
              <a:rPr lang="en-US" altLang="ko-KR" dirty="0">
                <a:solidFill>
                  <a:prstClr val="black"/>
                </a:solidFill>
              </a:rPr>
              <a:t>        </a:t>
            </a:r>
            <a:r>
              <a:rPr lang="en-US" altLang="ko-KR" dirty="0" err="1">
                <a:solidFill>
                  <a:prstClr val="black"/>
                </a:solidFill>
              </a:rPr>
              <a:t>android:textSize</a:t>
            </a:r>
            <a:r>
              <a:rPr lang="en-US" altLang="ko-KR" dirty="0">
                <a:solidFill>
                  <a:prstClr val="black"/>
                </a:solidFill>
              </a:rPr>
              <a:t>="15sp"  /&gt;</a:t>
            </a:r>
          </a:p>
          <a:p>
            <a:endParaRPr lang="en-US" altLang="ko-KR" dirty="0">
              <a:solidFill>
                <a:prstClr val="black"/>
              </a:solidFill>
            </a:endParaRPr>
          </a:p>
          <a:p>
            <a:r>
              <a:rPr lang="en-US" altLang="ko-KR" dirty="0">
                <a:solidFill>
                  <a:prstClr val="black"/>
                </a:solidFill>
              </a:rPr>
              <a:t>&lt;/</a:t>
            </a:r>
            <a:r>
              <a:rPr lang="en-US" altLang="ko-KR" dirty="0" err="1">
                <a:solidFill>
                  <a:prstClr val="black"/>
                </a:solidFill>
              </a:rPr>
              <a:t>LinearLayout</a:t>
            </a:r>
            <a:r>
              <a:rPr lang="en-US" altLang="ko-KR" dirty="0">
                <a:solidFill>
                  <a:prstClr val="black"/>
                </a:solidFill>
              </a:rPr>
              <a:t>&gt;</a:t>
            </a:r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73868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테마">
  <a:themeElements>
    <a:clrScheme name="사용자 지정 16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F6633"/>
      </a:accent1>
      <a:accent2>
        <a:srgbClr val="DB4126"/>
      </a:accent2>
      <a:accent3>
        <a:srgbClr val="C5D64C"/>
      </a:accent3>
      <a:accent4>
        <a:srgbClr val="A4B543"/>
      </a:accent4>
      <a:accent5>
        <a:srgbClr val="175079"/>
      </a:accent5>
      <a:accent6>
        <a:srgbClr val="113654"/>
      </a:accent6>
      <a:hlink>
        <a:srgbClr val="A97848"/>
      </a:hlink>
      <a:folHlink>
        <a:srgbClr val="694B2D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Office 테마">
  <a:themeElements>
    <a:clrScheme name="사용자 지정 16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F6633"/>
      </a:accent1>
      <a:accent2>
        <a:srgbClr val="DB4126"/>
      </a:accent2>
      <a:accent3>
        <a:srgbClr val="C5D64C"/>
      </a:accent3>
      <a:accent4>
        <a:srgbClr val="A4B543"/>
      </a:accent4>
      <a:accent5>
        <a:srgbClr val="175079"/>
      </a:accent5>
      <a:accent6>
        <a:srgbClr val="113654"/>
      </a:accent6>
      <a:hlink>
        <a:srgbClr val="A97848"/>
      </a:hlink>
      <a:folHlink>
        <a:srgbClr val="694B2D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4408</TotalTime>
  <Words>1456</Words>
  <Application>Microsoft Office PowerPoint</Application>
  <PresentationFormat>와이드스크린</PresentationFormat>
  <Paragraphs>300</Paragraphs>
  <Slides>38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38</vt:i4>
      </vt:variant>
    </vt:vector>
  </HeadingPairs>
  <TitlesOfParts>
    <vt:vector size="46" baseType="lpstr">
      <vt:lpstr>나눔고딕</vt:lpstr>
      <vt:lpstr>맑은 고딕</vt:lpstr>
      <vt:lpstr>Arial</vt:lpstr>
      <vt:lpstr>Tahoma</vt:lpstr>
      <vt:lpstr>Wingdings</vt:lpstr>
      <vt:lpstr>Office 테마</vt:lpstr>
      <vt:lpstr>1_Office 테마</vt:lpstr>
      <vt:lpstr>2_Office 테마</vt:lpstr>
      <vt:lpstr>제24강 리니어 레이아웃 응용실습(1)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뷰(View)와 위젯(Widget)</dc:title>
  <dc:creator>user</dc:creator>
  <cp:lastModifiedBy>Administrator</cp:lastModifiedBy>
  <cp:revision>159</cp:revision>
  <dcterms:created xsi:type="dcterms:W3CDTF">2018-03-27T14:43:58Z</dcterms:created>
  <dcterms:modified xsi:type="dcterms:W3CDTF">2023-04-23T12:48:26Z</dcterms:modified>
</cp:coreProperties>
</file>